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Lst>
  <p:sldSz cy="6858000" cx="12192000"/>
  <p:notesSz cx="6858000" cy="9144000"/>
  <p:embeddedFontLst>
    <p:embeddedFont>
      <p:font typeface="Work Sans"/>
      <p:regular r:id="rId25"/>
      <p:bold r:id="rId26"/>
      <p:italic r:id="rId27"/>
      <p:boldItalic r:id="rId28"/>
    </p:embeddedFont>
    <p:embeddedFont>
      <p:font typeface="Work Sans Light"/>
      <p:regular r:id="rId29"/>
      <p:bold r:id="rId30"/>
      <p:italic r:id="rId31"/>
      <p:boldItalic r:id="rId3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33" roundtripDataSignature="AMtx7mhFc+gTUZMts7qljryRmG5mbXHFs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WorkSans-bold.fntdata"/><Relationship Id="rId25" Type="http://schemas.openxmlformats.org/officeDocument/2006/relationships/font" Target="fonts/WorkSans-regular.fntdata"/><Relationship Id="rId28" Type="http://schemas.openxmlformats.org/officeDocument/2006/relationships/font" Target="fonts/WorkSans-boldItalic.fntdata"/><Relationship Id="rId27" Type="http://schemas.openxmlformats.org/officeDocument/2006/relationships/font" Target="fonts/WorkSans-italic.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WorkSansLight-regular.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WorkSansLight-italic.fntdata"/><Relationship Id="rId30" Type="http://schemas.openxmlformats.org/officeDocument/2006/relationships/font" Target="fonts/WorkSansLight-bold.fntdata"/><Relationship Id="rId11" Type="http://schemas.openxmlformats.org/officeDocument/2006/relationships/slide" Target="slides/slide7.xml"/><Relationship Id="rId33" Type="http://customschemas.google.com/relationships/presentationmetadata" Target="metadata"/><Relationship Id="rId10" Type="http://schemas.openxmlformats.org/officeDocument/2006/relationships/slide" Target="slides/slide6.xml"/><Relationship Id="rId32" Type="http://schemas.openxmlformats.org/officeDocument/2006/relationships/font" Target="fonts/WorkSansLight-boldItalic.fntdata"/><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s-CO"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6" name="Google Shape;96;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7" name="Google Shape;97;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CO"/>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5" name="Google Shape;155;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1" name="Google Shape;161;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2" name="Google Shape;162;p1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CO"/>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8" name="Google Shape;168;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p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4" name="Google Shape;174;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p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2" name="Google Shape;182;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p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91" name="Google Shape;191;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8" name="Google Shape;198;p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99" name="Google Shape;199;p1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CO"/>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p1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05" name="Google Shape;205;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p1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11" name="Google Shape;211;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p1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17" name="Google Shape;217;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2" name="Google Shape;102;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3" name="Google Shape;103;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CO"/>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p2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23" name="Google Shape;223;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0" name="Google Shape;110;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1" name="Google Shape;111;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CO"/>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8" name="Google Shape;118;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4" name="Google Shape;124;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0" name="Google Shape;130;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7" name="Google Shape;137;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8" name="Google Shape;138;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CO"/>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3" name="Google Shape;143;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9" name="Google Shape;149;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Diapositiva de título">
  <p:cSld name="1_Diapositiva de título">
    <p:spTree>
      <p:nvGrpSpPr>
        <p:cNvPr id="15" name="Shape 15"/>
        <p:cNvGrpSpPr/>
        <p:nvPr/>
      </p:nvGrpSpPr>
      <p:grpSpPr>
        <a:xfrm>
          <a:off x="0" y="0"/>
          <a:ext cx="0" cy="0"/>
          <a:chOff x="0" y="0"/>
          <a:chExt cx="0" cy="0"/>
        </a:xfrm>
      </p:grpSpPr>
      <p:pic>
        <p:nvPicPr>
          <p:cNvPr descr="Interfaz de usuario gráfica, Texto, Aplicación&#10;&#10;Descripción generada automáticamente" id="16" name="Google Shape;16;p22"/>
          <p:cNvPicPr preferRelativeResize="0"/>
          <p:nvPr/>
        </p:nvPicPr>
        <p:blipFill rotWithShape="1">
          <a:blip r:embed="rId2">
            <a:alphaModFix/>
          </a:blip>
          <a:srcRect b="0" l="0" r="0" t="0"/>
          <a:stretch/>
        </p:blipFill>
        <p:spPr>
          <a:xfrm>
            <a:off x="0" y="0"/>
            <a:ext cx="12192000" cy="685800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o el título" type="titleOnly">
  <p:cSld name="TITLE_ONLY">
    <p:spTree>
      <p:nvGrpSpPr>
        <p:cNvPr id="63" name="Shape 63"/>
        <p:cNvGrpSpPr/>
        <p:nvPr/>
      </p:nvGrpSpPr>
      <p:grpSpPr>
        <a:xfrm>
          <a:off x="0" y="0"/>
          <a:ext cx="0" cy="0"/>
          <a:chOff x="0" y="0"/>
          <a:chExt cx="0" cy="0"/>
        </a:xfrm>
      </p:grpSpPr>
      <p:sp>
        <p:nvSpPr>
          <p:cNvPr id="64" name="Google Shape;64;p3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5" name="Google Shape;65;p3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 name="Google Shape;66;p3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3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68" name="Shape 68"/>
        <p:cNvGrpSpPr/>
        <p:nvPr/>
      </p:nvGrpSpPr>
      <p:grpSpPr>
        <a:xfrm>
          <a:off x="0" y="0"/>
          <a:ext cx="0" cy="0"/>
          <a:chOff x="0" y="0"/>
          <a:chExt cx="0" cy="0"/>
        </a:xfrm>
      </p:grpSpPr>
      <p:sp>
        <p:nvSpPr>
          <p:cNvPr id="69" name="Google Shape;69;p32"/>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32"/>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1" name="Google Shape;71;p32"/>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2" name="Google Shape;72;p3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 name="Google Shape;73;p3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4" name="Google Shape;74;p3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75" name="Shape 75"/>
        <p:cNvGrpSpPr/>
        <p:nvPr/>
      </p:nvGrpSpPr>
      <p:grpSpPr>
        <a:xfrm>
          <a:off x="0" y="0"/>
          <a:ext cx="0" cy="0"/>
          <a:chOff x="0" y="0"/>
          <a:chExt cx="0" cy="0"/>
        </a:xfrm>
      </p:grpSpPr>
      <p:sp>
        <p:nvSpPr>
          <p:cNvPr id="76" name="Google Shape;76;p33"/>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 name="Google Shape;77;p33"/>
          <p:cNvSpPr/>
          <p:nvPr>
            <p:ph idx="2" type="pic"/>
          </p:nvPr>
        </p:nvSpPr>
        <p:spPr>
          <a:xfrm>
            <a:off x="5183188" y="987425"/>
            <a:ext cx="6172200" cy="4873625"/>
          </a:xfrm>
          <a:prstGeom prst="rect">
            <a:avLst/>
          </a:prstGeom>
          <a:noFill/>
          <a:ln>
            <a:noFill/>
          </a:ln>
        </p:spPr>
      </p:sp>
      <p:sp>
        <p:nvSpPr>
          <p:cNvPr id="78" name="Google Shape;78;p33"/>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 name="Google Shape;79;p3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0" name="Google Shape;80;p3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1" name="Google Shape;81;p3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82" name="Shape 82"/>
        <p:cNvGrpSpPr/>
        <p:nvPr/>
      </p:nvGrpSpPr>
      <p:grpSpPr>
        <a:xfrm>
          <a:off x="0" y="0"/>
          <a:ext cx="0" cy="0"/>
          <a:chOff x="0" y="0"/>
          <a:chExt cx="0" cy="0"/>
        </a:xfrm>
      </p:grpSpPr>
      <p:sp>
        <p:nvSpPr>
          <p:cNvPr id="83" name="Google Shape;83;p3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4" name="Google Shape;84;p34"/>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 name="Google Shape;85;p3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6" name="Google Shape;86;p3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7" name="Google Shape;87;p3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88" name="Shape 88"/>
        <p:cNvGrpSpPr/>
        <p:nvPr/>
      </p:nvGrpSpPr>
      <p:grpSpPr>
        <a:xfrm>
          <a:off x="0" y="0"/>
          <a:ext cx="0" cy="0"/>
          <a:chOff x="0" y="0"/>
          <a:chExt cx="0" cy="0"/>
        </a:xfrm>
      </p:grpSpPr>
      <p:sp>
        <p:nvSpPr>
          <p:cNvPr id="89" name="Google Shape;89;p35"/>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0" name="Google Shape;90;p35"/>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1" name="Google Shape;91;p3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2" name="Google Shape;92;p3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3" name="Google Shape;93;p3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Encabezado de sección">
  <p:cSld name="2_Encabezado de sección">
    <p:spTree>
      <p:nvGrpSpPr>
        <p:cNvPr id="17" name="Shape 17"/>
        <p:cNvGrpSpPr/>
        <p:nvPr/>
      </p:nvGrpSpPr>
      <p:grpSpPr>
        <a:xfrm>
          <a:off x="0" y="0"/>
          <a:ext cx="0" cy="0"/>
          <a:chOff x="0" y="0"/>
          <a:chExt cx="0" cy="0"/>
        </a:xfrm>
      </p:grpSpPr>
      <p:pic>
        <p:nvPicPr>
          <p:cNvPr descr="Patrón de fondo&#10;&#10;Descripción generada automáticamente" id="18" name="Google Shape;18;p23"/>
          <p:cNvPicPr preferRelativeResize="0"/>
          <p:nvPr/>
        </p:nvPicPr>
        <p:blipFill rotWithShape="1">
          <a:blip r:embed="rId2">
            <a:alphaModFix/>
          </a:blip>
          <a:srcRect b="0" l="0" r="0" t="0"/>
          <a:stretch/>
        </p:blipFill>
        <p:spPr>
          <a:xfrm>
            <a:off x="0" y="0"/>
            <a:ext cx="12192000" cy="6858000"/>
          </a:xfrm>
          <a:prstGeom prst="rect">
            <a:avLst/>
          </a:prstGeom>
          <a:noFill/>
          <a:ln>
            <a:noFill/>
          </a:ln>
        </p:spPr>
      </p:pic>
      <p:pic>
        <p:nvPicPr>
          <p:cNvPr id="19" name="Google Shape;19;p23"/>
          <p:cNvPicPr preferRelativeResize="0"/>
          <p:nvPr/>
        </p:nvPicPr>
        <p:blipFill rotWithShape="1">
          <a:blip r:embed="rId3">
            <a:alphaModFix/>
          </a:blip>
          <a:srcRect b="0" l="0" r="0" t="0"/>
          <a:stretch/>
        </p:blipFill>
        <p:spPr>
          <a:xfrm>
            <a:off x="11054859" y="303050"/>
            <a:ext cx="855785" cy="833982"/>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p:cSld name="Diseño personalizado">
    <p:bg>
      <p:bgPr>
        <a:blipFill>
          <a:blip r:embed="rId2">
            <a:alphaModFix/>
          </a:blip>
          <a:stretch>
            <a:fillRect/>
          </a:stretch>
        </a:blipFill>
      </p:bgPr>
    </p:bg>
    <p:spTree>
      <p:nvGrpSpPr>
        <p:cNvPr id="20" name="Shape 20"/>
        <p:cNvGrpSpPr/>
        <p:nvPr/>
      </p:nvGrpSpPr>
      <p:grpSpPr>
        <a:xfrm>
          <a:off x="0" y="0"/>
          <a:ext cx="0" cy="0"/>
          <a:chOff x="0" y="0"/>
          <a:chExt cx="0" cy="0"/>
        </a:xfrm>
      </p:grpSpPr>
      <p:sp>
        <p:nvSpPr>
          <p:cNvPr id="21" name="Google Shape;21;p2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 name="Google Shape;22;p2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 name="Google Shape;23;p2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 name="Google Shape;24;p2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25" name="Shape 25"/>
        <p:cNvGrpSpPr/>
        <p:nvPr/>
      </p:nvGrpSpPr>
      <p:grpSpPr>
        <a:xfrm>
          <a:off x="0" y="0"/>
          <a:ext cx="0" cy="0"/>
          <a:chOff x="0" y="0"/>
          <a:chExt cx="0" cy="0"/>
        </a:xfrm>
      </p:grpSpPr>
      <p:sp>
        <p:nvSpPr>
          <p:cNvPr id="26" name="Google Shape;26;p2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 name="Google Shape;27;p2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8" name="Google Shape;28;p2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type="title">
  <p:cSld name="TITLE">
    <p:spTree>
      <p:nvGrpSpPr>
        <p:cNvPr id="29" name="Shape 29"/>
        <p:cNvGrpSpPr/>
        <p:nvPr/>
      </p:nvGrpSpPr>
      <p:grpSpPr>
        <a:xfrm>
          <a:off x="0" y="0"/>
          <a:ext cx="0" cy="0"/>
          <a:chOff x="0" y="0"/>
          <a:chExt cx="0" cy="0"/>
        </a:xfrm>
      </p:grpSpPr>
      <p:sp>
        <p:nvSpPr>
          <p:cNvPr id="30" name="Google Shape;30;p26"/>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p26"/>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2" name="Google Shape;32;p2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 name="Google Shape;33;p2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4" name="Google Shape;34;p2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35" name="Shape 35"/>
        <p:cNvGrpSpPr/>
        <p:nvPr/>
      </p:nvGrpSpPr>
      <p:grpSpPr>
        <a:xfrm>
          <a:off x="0" y="0"/>
          <a:ext cx="0" cy="0"/>
          <a:chOff x="0" y="0"/>
          <a:chExt cx="0" cy="0"/>
        </a:xfrm>
      </p:grpSpPr>
      <p:sp>
        <p:nvSpPr>
          <p:cNvPr id="36" name="Google Shape;36;p2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7" name="Google Shape;37;p27"/>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 name="Google Shape;38;p2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 name="Google Shape;39;p2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0" name="Google Shape;40;p2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41" name="Shape 41"/>
        <p:cNvGrpSpPr/>
        <p:nvPr/>
      </p:nvGrpSpPr>
      <p:grpSpPr>
        <a:xfrm>
          <a:off x="0" y="0"/>
          <a:ext cx="0" cy="0"/>
          <a:chOff x="0" y="0"/>
          <a:chExt cx="0" cy="0"/>
        </a:xfrm>
      </p:grpSpPr>
      <p:sp>
        <p:nvSpPr>
          <p:cNvPr id="42" name="Google Shape;42;p28"/>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3" name="Google Shape;43;p28"/>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44" name="Google Shape;44;p2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5" name="Google Shape;45;p2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6" name="Google Shape;46;p2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47" name="Shape 47"/>
        <p:cNvGrpSpPr/>
        <p:nvPr/>
      </p:nvGrpSpPr>
      <p:grpSpPr>
        <a:xfrm>
          <a:off x="0" y="0"/>
          <a:ext cx="0" cy="0"/>
          <a:chOff x="0" y="0"/>
          <a:chExt cx="0" cy="0"/>
        </a:xfrm>
      </p:grpSpPr>
      <p:sp>
        <p:nvSpPr>
          <p:cNvPr id="48" name="Google Shape;48;p2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 name="Google Shape;49;p29"/>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 name="Google Shape;50;p29"/>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 name="Google Shape;51;p2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2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2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54" name="Shape 54"/>
        <p:cNvGrpSpPr/>
        <p:nvPr/>
      </p:nvGrpSpPr>
      <p:grpSpPr>
        <a:xfrm>
          <a:off x="0" y="0"/>
          <a:ext cx="0" cy="0"/>
          <a:chOff x="0" y="0"/>
          <a:chExt cx="0" cy="0"/>
        </a:xfrm>
      </p:grpSpPr>
      <p:sp>
        <p:nvSpPr>
          <p:cNvPr id="55" name="Google Shape;55;p30"/>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30"/>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7" name="Google Shape;57;p30"/>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 name="Google Shape;58;p30"/>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9" name="Google Shape;59;p30"/>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0" name="Google Shape;60;p3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 name="Google Shape;61;p3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2" name="Google Shape;62;p3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theme" Target="../theme/theme1.xml"/><Relationship Id="rId14" Type="http://schemas.openxmlformats.org/officeDocument/2006/relationships/slideLayout" Target="../slideLayouts/slideLayout1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2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2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2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3" name="Google Shape;13;p2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4" name="Google Shape;14;p2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O"/>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0.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4.png"/><Relationship Id="rId4" Type="http://schemas.openxmlformats.org/officeDocument/2006/relationships/image" Target="../media/image16.png"/><Relationship Id="rId5"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9.png"/><Relationship Id="rId4" Type="http://schemas.openxmlformats.org/officeDocument/2006/relationships/image" Target="../media/image15.png"/><Relationship Id="rId5" Type="http://schemas.openxmlformats.org/officeDocument/2006/relationships/image" Target="../media/image7.png"/><Relationship Id="rId6" Type="http://schemas.openxmlformats.org/officeDocument/2006/relationships/image" Target="../media/image1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9.png"/><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0.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7.gi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2.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1"/>
          <p:cNvSpPr txBox="1"/>
          <p:nvPr/>
        </p:nvSpPr>
        <p:spPr>
          <a:xfrm>
            <a:off x="991150" y="3171075"/>
            <a:ext cx="3740400" cy="831000"/>
          </a:xfrm>
          <a:prstGeom prst="rect">
            <a:avLst/>
          </a:prstGeom>
          <a:noFill/>
          <a:ln>
            <a:noFill/>
          </a:ln>
        </p:spPr>
        <p:txBody>
          <a:bodyPr anchorCtr="0" anchor="t" bIns="45700" lIns="91425" spcFirstLastPara="1" rIns="91425" wrap="square" tIns="45700">
            <a:spAutoFit/>
          </a:bodyPr>
          <a:lstStyle/>
          <a:p>
            <a:pPr indent="0" lvl="0" marL="0" rtl="0" algn="ctr">
              <a:spcBef>
                <a:spcPts val="0"/>
              </a:spcBef>
              <a:spcAft>
                <a:spcPts val="0"/>
              </a:spcAft>
              <a:buClr>
                <a:schemeClr val="dk1"/>
              </a:buClr>
              <a:buSzPts val="1100"/>
              <a:buFont typeface="Arial"/>
              <a:buNone/>
            </a:pPr>
            <a:r>
              <a:rPr b="1" lang="es-CO" sz="4800">
                <a:solidFill>
                  <a:schemeClr val="dk1"/>
                </a:solidFill>
              </a:rPr>
              <a:t>OrderEase</a:t>
            </a:r>
            <a:endParaRPr b="1" i="0" sz="4800" u="none" cap="none" strike="noStrike">
              <a:solidFill>
                <a:srgbClr val="3F3F3F"/>
              </a:solidFill>
              <a:latin typeface="Work Sans"/>
              <a:ea typeface="Work Sans"/>
              <a:cs typeface="Work Sans"/>
              <a:sym typeface="Work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10"/>
          <p:cNvSpPr txBox="1"/>
          <p:nvPr>
            <p:ph type="title"/>
          </p:nvPr>
        </p:nvSpPr>
        <p:spPr>
          <a:xfrm>
            <a:off x="456236" y="110481"/>
            <a:ext cx="10515600" cy="1325563"/>
          </a:xfrm>
          <a:prstGeom prst="rect">
            <a:avLst/>
          </a:prstGeom>
          <a:noFill/>
          <a:ln>
            <a:noFill/>
          </a:ln>
        </p:spPr>
        <p:txBody>
          <a:bodyPr anchorCtr="0" anchor="ctr" bIns="45700" lIns="91425" spcFirstLastPara="1" rIns="91425" wrap="square" tIns="45700">
            <a:normAutofit/>
          </a:bodyPr>
          <a:lstStyle/>
          <a:p>
            <a:pPr indent="0" lvl="0" marL="0" marR="0" rtl="0" algn="l">
              <a:lnSpc>
                <a:spcPct val="100000"/>
              </a:lnSpc>
              <a:spcBef>
                <a:spcPts val="0"/>
              </a:spcBef>
              <a:spcAft>
                <a:spcPts val="0"/>
              </a:spcAft>
              <a:buClr>
                <a:srgbClr val="000000"/>
              </a:buClr>
              <a:buSzPts val="3600"/>
              <a:buFont typeface="Arial"/>
              <a:buNone/>
            </a:pPr>
            <a:r>
              <a:rPr b="1" lang="es-CO">
                <a:solidFill>
                  <a:schemeClr val="lt1"/>
                </a:solidFill>
              </a:rPr>
              <a:t>Diagrama de Despliegue</a:t>
            </a:r>
            <a:endParaRPr b="0" i="0" sz="1800" u="none" cap="none" strike="noStrike">
              <a:solidFill>
                <a:srgbClr val="000000"/>
              </a:solidFill>
              <a:latin typeface="Arial"/>
              <a:ea typeface="Arial"/>
              <a:cs typeface="Arial"/>
              <a:sym typeface="Arial"/>
            </a:endParaRPr>
          </a:p>
        </p:txBody>
      </p:sp>
      <p:pic>
        <p:nvPicPr>
          <p:cNvPr id="158" name="Google Shape;158;p10"/>
          <p:cNvPicPr preferRelativeResize="0"/>
          <p:nvPr/>
        </p:nvPicPr>
        <p:blipFill rotWithShape="1">
          <a:blip r:embed="rId3">
            <a:alphaModFix/>
          </a:blip>
          <a:srcRect b="5983" l="10546" r="0" t="16413"/>
          <a:stretch/>
        </p:blipFill>
        <p:spPr>
          <a:xfrm>
            <a:off x="1595288" y="1498100"/>
            <a:ext cx="9001425" cy="522907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11"/>
          <p:cNvSpPr txBox="1"/>
          <p:nvPr/>
        </p:nvSpPr>
        <p:spPr>
          <a:xfrm>
            <a:off x="2359271" y="2136338"/>
            <a:ext cx="7710833" cy="923289"/>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5400"/>
              <a:buFont typeface="Arial"/>
              <a:buNone/>
            </a:pPr>
            <a:r>
              <a:rPr b="1" i="0" lang="es-CO" sz="5400" u="none" cap="none" strike="noStrike">
                <a:solidFill>
                  <a:srgbClr val="3F3F3F"/>
                </a:solidFill>
                <a:latin typeface="Work Sans"/>
                <a:ea typeface="Work Sans"/>
                <a:cs typeface="Work Sans"/>
                <a:sym typeface="Work Sans"/>
              </a:rPr>
              <a:t>BASE DE DATOS</a:t>
            </a:r>
            <a:endParaRPr b="1" i="0" sz="1400" u="none" cap="none" strike="noStrike">
              <a:solidFill>
                <a:srgbClr val="000000"/>
              </a:solidFill>
              <a:latin typeface="Arial"/>
              <a:ea typeface="Arial"/>
              <a:cs typeface="Arial"/>
              <a:sym typeface="Arial"/>
            </a:endParaRPr>
          </a:p>
        </p:txBody>
      </p:sp>
      <p:sp>
        <p:nvSpPr>
          <p:cNvPr id="165" name="Google Shape;165;p11"/>
          <p:cNvSpPr txBox="1"/>
          <p:nvPr/>
        </p:nvSpPr>
        <p:spPr>
          <a:xfrm>
            <a:off x="1100191" y="3485574"/>
            <a:ext cx="3854400" cy="1323600"/>
          </a:xfrm>
          <a:prstGeom prst="rect">
            <a:avLst/>
          </a:prstGeom>
          <a:noFill/>
          <a:ln>
            <a:noFill/>
          </a:ln>
        </p:spPr>
        <p:txBody>
          <a:bodyPr anchorCtr="0" anchor="t" bIns="45700" lIns="91425" spcFirstLastPara="1" rIns="91425" wrap="square" tIns="45700">
            <a:spAutoFit/>
          </a:bodyPr>
          <a:lstStyle/>
          <a:p>
            <a:pPr indent="-330200" lvl="0" marL="457200" marR="0" rtl="0" algn="l">
              <a:lnSpc>
                <a:spcPct val="100000"/>
              </a:lnSpc>
              <a:spcBef>
                <a:spcPts val="0"/>
              </a:spcBef>
              <a:spcAft>
                <a:spcPts val="0"/>
              </a:spcAft>
              <a:buClr>
                <a:schemeClr val="dk1"/>
              </a:buClr>
              <a:buSzPts val="1600"/>
              <a:buFont typeface="Calibri"/>
              <a:buChar char="●"/>
            </a:pPr>
            <a:r>
              <a:rPr b="1" i="0" lang="es-CO" sz="1600" u="none" cap="none" strike="noStrike">
                <a:solidFill>
                  <a:schemeClr val="dk1"/>
                </a:solidFill>
                <a:latin typeface="Calibri"/>
                <a:ea typeface="Calibri"/>
                <a:cs typeface="Calibri"/>
                <a:sym typeface="Calibri"/>
              </a:rPr>
              <a:t>Diagrama Relacional</a:t>
            </a:r>
            <a:endParaRPr b="0" i="0" sz="1400" u="none" cap="none" strike="noStrike">
              <a:solidFill>
                <a:srgbClr val="000000"/>
              </a:solidFill>
              <a:latin typeface="Arial"/>
              <a:ea typeface="Arial"/>
              <a:cs typeface="Arial"/>
              <a:sym typeface="Arial"/>
            </a:endParaRPr>
          </a:p>
          <a:p>
            <a:pPr indent="-330200" lvl="0" marL="457200" marR="0" rtl="0" algn="l">
              <a:lnSpc>
                <a:spcPct val="100000"/>
              </a:lnSpc>
              <a:spcBef>
                <a:spcPts val="0"/>
              </a:spcBef>
              <a:spcAft>
                <a:spcPts val="0"/>
              </a:spcAft>
              <a:buClr>
                <a:schemeClr val="dk1"/>
              </a:buClr>
              <a:buSzPts val="1600"/>
              <a:buFont typeface="Calibri"/>
              <a:buChar char="●"/>
            </a:pPr>
            <a:r>
              <a:rPr b="1" i="0" lang="es-CO" sz="1600" u="none" cap="none" strike="noStrike">
                <a:solidFill>
                  <a:schemeClr val="dk1"/>
                </a:solidFill>
                <a:latin typeface="Calibri"/>
                <a:ea typeface="Calibri"/>
                <a:cs typeface="Calibri"/>
                <a:sym typeface="Calibri"/>
              </a:rPr>
              <a:t>Consultas multitabla</a:t>
            </a:r>
            <a:endParaRPr b="1" i="0" sz="1600" u="none" cap="none" strike="noStrike">
              <a:solidFill>
                <a:schemeClr val="dk1"/>
              </a:solidFill>
              <a:latin typeface="Calibri"/>
              <a:ea typeface="Calibri"/>
              <a:cs typeface="Calibri"/>
              <a:sym typeface="Calibri"/>
            </a:endParaRPr>
          </a:p>
          <a:p>
            <a:pPr indent="-330200" lvl="0" marL="457200" marR="0" rtl="0" algn="l">
              <a:lnSpc>
                <a:spcPct val="100000"/>
              </a:lnSpc>
              <a:spcBef>
                <a:spcPts val="0"/>
              </a:spcBef>
              <a:spcAft>
                <a:spcPts val="0"/>
              </a:spcAft>
              <a:buClr>
                <a:schemeClr val="dk1"/>
              </a:buClr>
              <a:buSzPts val="1600"/>
              <a:buFont typeface="Calibri"/>
              <a:buChar char="●"/>
            </a:pPr>
            <a:r>
              <a:rPr b="1" i="0" lang="es-CO" sz="1600" u="none" cap="none" strike="noStrike">
                <a:solidFill>
                  <a:schemeClr val="dk1"/>
                </a:solidFill>
                <a:latin typeface="Calibri"/>
                <a:ea typeface="Calibri"/>
                <a:cs typeface="Calibri"/>
                <a:sym typeface="Calibri"/>
              </a:rPr>
              <a:t>Roles y permisos</a:t>
            </a:r>
            <a:endParaRPr b="0" i="0" sz="1400" u="none" cap="none" strike="noStrike">
              <a:solidFill>
                <a:srgbClr val="000000"/>
              </a:solidFill>
              <a:latin typeface="Arial"/>
              <a:ea typeface="Arial"/>
              <a:cs typeface="Arial"/>
              <a:sym typeface="Arial"/>
            </a:endParaRPr>
          </a:p>
          <a:p>
            <a:pPr indent="-330200" lvl="0" marL="457200" marR="0" rtl="0" algn="l">
              <a:lnSpc>
                <a:spcPct val="100000"/>
              </a:lnSpc>
              <a:spcBef>
                <a:spcPts val="0"/>
              </a:spcBef>
              <a:spcAft>
                <a:spcPts val="0"/>
              </a:spcAft>
              <a:buClr>
                <a:schemeClr val="dk1"/>
              </a:buClr>
              <a:buSzPts val="1600"/>
              <a:buFont typeface="Calibri"/>
              <a:buChar char="●"/>
            </a:pPr>
            <a:r>
              <a:rPr b="1" i="0" lang="es-CO" sz="1600" u="none" cap="none" strike="noStrike">
                <a:solidFill>
                  <a:schemeClr val="dk1"/>
                </a:solidFill>
                <a:latin typeface="Calibri"/>
                <a:ea typeface="Calibri"/>
                <a:cs typeface="Calibri"/>
                <a:sym typeface="Calibri"/>
              </a:rPr>
              <a:t>Procedimientos Almacenados</a:t>
            </a:r>
            <a:br>
              <a:rPr b="1" i="0" lang="es-CO" sz="1600" u="none" cap="none" strike="noStrike">
                <a:solidFill>
                  <a:schemeClr val="dk1"/>
                </a:solidFill>
                <a:latin typeface="Calibri"/>
                <a:ea typeface="Calibri"/>
                <a:cs typeface="Calibri"/>
                <a:sym typeface="Calibri"/>
              </a:rPr>
            </a:br>
            <a:endParaRPr b="1" i="0" sz="1600" u="none" cap="none" strike="noStrike">
              <a:solidFill>
                <a:schemeClr val="dk1"/>
              </a:solidFill>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12"/>
          <p:cNvSpPr txBox="1"/>
          <p:nvPr>
            <p:ph type="title"/>
          </p:nvPr>
        </p:nvSpPr>
        <p:spPr>
          <a:xfrm>
            <a:off x="456236" y="110481"/>
            <a:ext cx="10515600" cy="1325563"/>
          </a:xfrm>
          <a:prstGeom prst="rect">
            <a:avLst/>
          </a:prstGeom>
          <a:noFill/>
          <a:ln>
            <a:noFill/>
          </a:ln>
        </p:spPr>
        <p:txBody>
          <a:bodyPr anchorCtr="0" anchor="ctr" bIns="45700" lIns="91425" spcFirstLastPara="1" rIns="91425" wrap="square" tIns="45700">
            <a:normAutofit/>
          </a:bodyPr>
          <a:lstStyle/>
          <a:p>
            <a:pPr indent="0" lvl="0" marL="0" marR="0" rtl="0" algn="l">
              <a:lnSpc>
                <a:spcPct val="100000"/>
              </a:lnSpc>
              <a:spcBef>
                <a:spcPts val="0"/>
              </a:spcBef>
              <a:spcAft>
                <a:spcPts val="0"/>
              </a:spcAft>
              <a:buClr>
                <a:srgbClr val="000000"/>
              </a:buClr>
              <a:buSzPts val="3600"/>
              <a:buFont typeface="Arial"/>
              <a:buNone/>
            </a:pPr>
            <a:r>
              <a:rPr b="1" lang="es-CO">
                <a:solidFill>
                  <a:schemeClr val="lt1"/>
                </a:solidFill>
              </a:rPr>
              <a:t>Diagrama Relacional</a:t>
            </a:r>
            <a:endParaRPr b="0" i="0" sz="1800" u="none" cap="none" strike="noStrike">
              <a:solidFill>
                <a:srgbClr val="000000"/>
              </a:solidFill>
              <a:latin typeface="Arial"/>
              <a:ea typeface="Arial"/>
              <a:cs typeface="Arial"/>
              <a:sym typeface="Arial"/>
            </a:endParaRPr>
          </a:p>
        </p:txBody>
      </p:sp>
      <p:pic>
        <p:nvPicPr>
          <p:cNvPr id="171" name="Google Shape;171;p12"/>
          <p:cNvPicPr preferRelativeResize="0"/>
          <p:nvPr/>
        </p:nvPicPr>
        <p:blipFill>
          <a:blip r:embed="rId3">
            <a:alphaModFix/>
          </a:blip>
          <a:stretch>
            <a:fillRect/>
          </a:stretch>
        </p:blipFill>
        <p:spPr>
          <a:xfrm>
            <a:off x="1419650" y="1543200"/>
            <a:ext cx="9078899" cy="52274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13"/>
          <p:cNvSpPr txBox="1"/>
          <p:nvPr>
            <p:ph type="title"/>
          </p:nvPr>
        </p:nvSpPr>
        <p:spPr>
          <a:xfrm>
            <a:off x="456236" y="110481"/>
            <a:ext cx="10515600" cy="1325563"/>
          </a:xfrm>
          <a:prstGeom prst="rect">
            <a:avLst/>
          </a:prstGeom>
          <a:noFill/>
          <a:ln>
            <a:noFill/>
          </a:ln>
        </p:spPr>
        <p:txBody>
          <a:bodyPr anchorCtr="0" anchor="ctr" bIns="45700" lIns="91425" spcFirstLastPara="1" rIns="91425" wrap="square" tIns="45700">
            <a:normAutofit/>
          </a:bodyPr>
          <a:lstStyle/>
          <a:p>
            <a:pPr indent="0" lvl="0" marL="0" marR="0" rtl="0" algn="l">
              <a:lnSpc>
                <a:spcPct val="100000"/>
              </a:lnSpc>
              <a:spcBef>
                <a:spcPts val="0"/>
              </a:spcBef>
              <a:spcAft>
                <a:spcPts val="0"/>
              </a:spcAft>
              <a:buClr>
                <a:srgbClr val="000000"/>
              </a:buClr>
              <a:buSzPts val="3600"/>
              <a:buFont typeface="Arial"/>
              <a:buNone/>
            </a:pPr>
            <a:r>
              <a:rPr b="1" lang="es-CO">
                <a:solidFill>
                  <a:schemeClr val="lt1"/>
                </a:solidFill>
              </a:rPr>
              <a:t>Consultas Multitablas</a:t>
            </a:r>
            <a:endParaRPr b="0" i="0" sz="1800" u="none" cap="none" strike="noStrike">
              <a:solidFill>
                <a:srgbClr val="000000"/>
              </a:solidFill>
              <a:latin typeface="Arial"/>
              <a:ea typeface="Arial"/>
              <a:cs typeface="Arial"/>
              <a:sym typeface="Arial"/>
            </a:endParaRPr>
          </a:p>
        </p:txBody>
      </p:sp>
      <p:pic>
        <p:nvPicPr>
          <p:cNvPr id="177" name="Google Shape;177;p13"/>
          <p:cNvPicPr preferRelativeResize="0"/>
          <p:nvPr/>
        </p:nvPicPr>
        <p:blipFill>
          <a:blip r:embed="rId3">
            <a:alphaModFix/>
          </a:blip>
          <a:stretch>
            <a:fillRect/>
          </a:stretch>
        </p:blipFill>
        <p:spPr>
          <a:xfrm>
            <a:off x="107150" y="4789225"/>
            <a:ext cx="4333600" cy="1565000"/>
          </a:xfrm>
          <a:prstGeom prst="rect">
            <a:avLst/>
          </a:prstGeom>
          <a:noFill/>
          <a:ln>
            <a:noFill/>
          </a:ln>
        </p:spPr>
      </p:pic>
      <p:pic>
        <p:nvPicPr>
          <p:cNvPr id="178" name="Google Shape;178;p13"/>
          <p:cNvPicPr preferRelativeResize="0"/>
          <p:nvPr/>
        </p:nvPicPr>
        <p:blipFill>
          <a:blip r:embed="rId4">
            <a:alphaModFix/>
          </a:blip>
          <a:stretch>
            <a:fillRect/>
          </a:stretch>
        </p:blipFill>
        <p:spPr>
          <a:xfrm>
            <a:off x="4547925" y="4712700"/>
            <a:ext cx="6423900" cy="1565000"/>
          </a:xfrm>
          <a:prstGeom prst="rect">
            <a:avLst/>
          </a:prstGeom>
          <a:noFill/>
          <a:ln>
            <a:noFill/>
          </a:ln>
        </p:spPr>
      </p:pic>
      <p:pic>
        <p:nvPicPr>
          <p:cNvPr id="179" name="Google Shape;179;p13"/>
          <p:cNvPicPr preferRelativeResize="0"/>
          <p:nvPr/>
        </p:nvPicPr>
        <p:blipFill>
          <a:blip r:embed="rId5">
            <a:alphaModFix/>
          </a:blip>
          <a:stretch>
            <a:fillRect/>
          </a:stretch>
        </p:blipFill>
        <p:spPr>
          <a:xfrm>
            <a:off x="0" y="1619750"/>
            <a:ext cx="10971824" cy="269611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14"/>
          <p:cNvSpPr txBox="1"/>
          <p:nvPr>
            <p:ph type="title"/>
          </p:nvPr>
        </p:nvSpPr>
        <p:spPr>
          <a:xfrm>
            <a:off x="456236" y="110481"/>
            <a:ext cx="10515600" cy="1325563"/>
          </a:xfrm>
          <a:prstGeom prst="rect">
            <a:avLst/>
          </a:prstGeom>
          <a:noFill/>
          <a:ln>
            <a:noFill/>
          </a:ln>
        </p:spPr>
        <p:txBody>
          <a:bodyPr anchorCtr="0" anchor="ctr" bIns="45700" lIns="91425" spcFirstLastPara="1" rIns="91425" wrap="square" tIns="45700">
            <a:normAutofit/>
          </a:bodyPr>
          <a:lstStyle/>
          <a:p>
            <a:pPr indent="0" lvl="0" marL="0" marR="0" rtl="0" algn="l">
              <a:lnSpc>
                <a:spcPct val="100000"/>
              </a:lnSpc>
              <a:spcBef>
                <a:spcPts val="0"/>
              </a:spcBef>
              <a:spcAft>
                <a:spcPts val="0"/>
              </a:spcAft>
              <a:buClr>
                <a:srgbClr val="000000"/>
              </a:buClr>
              <a:buSzPts val="3600"/>
              <a:buFont typeface="Arial"/>
              <a:buNone/>
            </a:pPr>
            <a:r>
              <a:rPr b="1" lang="es-CO">
                <a:solidFill>
                  <a:schemeClr val="lt1"/>
                </a:solidFill>
              </a:rPr>
              <a:t>Roles y permisos</a:t>
            </a:r>
            <a:endParaRPr b="0" i="0" sz="1800" u="none" cap="none" strike="noStrike">
              <a:solidFill>
                <a:srgbClr val="000000"/>
              </a:solidFill>
              <a:latin typeface="Arial"/>
              <a:ea typeface="Arial"/>
              <a:cs typeface="Arial"/>
              <a:sym typeface="Arial"/>
            </a:endParaRPr>
          </a:p>
        </p:txBody>
      </p:sp>
      <p:pic>
        <p:nvPicPr>
          <p:cNvPr id="185" name="Google Shape;185;p14"/>
          <p:cNvPicPr preferRelativeResize="0"/>
          <p:nvPr/>
        </p:nvPicPr>
        <p:blipFill>
          <a:blip r:embed="rId3">
            <a:alphaModFix/>
          </a:blip>
          <a:stretch>
            <a:fillRect/>
          </a:stretch>
        </p:blipFill>
        <p:spPr>
          <a:xfrm>
            <a:off x="0" y="1588444"/>
            <a:ext cx="2686050" cy="1609725"/>
          </a:xfrm>
          <a:prstGeom prst="rect">
            <a:avLst/>
          </a:prstGeom>
          <a:noFill/>
          <a:ln>
            <a:noFill/>
          </a:ln>
        </p:spPr>
      </p:pic>
      <p:pic>
        <p:nvPicPr>
          <p:cNvPr id="186" name="Google Shape;186;p14"/>
          <p:cNvPicPr preferRelativeResize="0"/>
          <p:nvPr/>
        </p:nvPicPr>
        <p:blipFill>
          <a:blip r:embed="rId4">
            <a:alphaModFix/>
          </a:blip>
          <a:stretch>
            <a:fillRect/>
          </a:stretch>
        </p:blipFill>
        <p:spPr>
          <a:xfrm>
            <a:off x="2686050" y="1588444"/>
            <a:ext cx="4943475" cy="4629150"/>
          </a:xfrm>
          <a:prstGeom prst="rect">
            <a:avLst/>
          </a:prstGeom>
          <a:noFill/>
          <a:ln>
            <a:noFill/>
          </a:ln>
        </p:spPr>
      </p:pic>
      <p:pic>
        <p:nvPicPr>
          <p:cNvPr id="187" name="Google Shape;187;p14"/>
          <p:cNvPicPr preferRelativeResize="0"/>
          <p:nvPr/>
        </p:nvPicPr>
        <p:blipFill>
          <a:blip r:embed="rId5">
            <a:alphaModFix/>
          </a:blip>
          <a:stretch>
            <a:fillRect/>
          </a:stretch>
        </p:blipFill>
        <p:spPr>
          <a:xfrm>
            <a:off x="8504850" y="1588444"/>
            <a:ext cx="2466975" cy="2076450"/>
          </a:xfrm>
          <a:prstGeom prst="rect">
            <a:avLst/>
          </a:prstGeom>
          <a:noFill/>
          <a:ln>
            <a:noFill/>
          </a:ln>
        </p:spPr>
      </p:pic>
      <p:pic>
        <p:nvPicPr>
          <p:cNvPr id="188" name="Google Shape;188;p14"/>
          <p:cNvPicPr preferRelativeResize="0"/>
          <p:nvPr/>
        </p:nvPicPr>
        <p:blipFill>
          <a:blip r:embed="rId6">
            <a:alphaModFix/>
          </a:blip>
          <a:stretch>
            <a:fillRect/>
          </a:stretch>
        </p:blipFill>
        <p:spPr>
          <a:xfrm>
            <a:off x="8239125" y="4108144"/>
            <a:ext cx="3952875" cy="219523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15"/>
          <p:cNvSpPr txBox="1"/>
          <p:nvPr>
            <p:ph type="title"/>
          </p:nvPr>
        </p:nvSpPr>
        <p:spPr>
          <a:xfrm>
            <a:off x="456236" y="110481"/>
            <a:ext cx="10515600" cy="1325563"/>
          </a:xfrm>
          <a:prstGeom prst="rect">
            <a:avLst/>
          </a:prstGeom>
          <a:noFill/>
          <a:ln>
            <a:noFill/>
          </a:ln>
        </p:spPr>
        <p:txBody>
          <a:bodyPr anchorCtr="0" anchor="ctr" bIns="45700" lIns="91425" spcFirstLastPara="1" rIns="91425" wrap="square" tIns="45700">
            <a:normAutofit/>
          </a:bodyPr>
          <a:lstStyle/>
          <a:p>
            <a:pPr indent="0" lvl="0" marL="0" marR="0" rtl="0" algn="l">
              <a:lnSpc>
                <a:spcPct val="100000"/>
              </a:lnSpc>
              <a:spcBef>
                <a:spcPts val="0"/>
              </a:spcBef>
              <a:spcAft>
                <a:spcPts val="0"/>
              </a:spcAft>
              <a:buClr>
                <a:srgbClr val="000000"/>
              </a:buClr>
              <a:buSzPts val="3600"/>
              <a:buFont typeface="Arial"/>
              <a:buNone/>
            </a:pPr>
            <a:r>
              <a:rPr b="1" lang="es-CO">
                <a:solidFill>
                  <a:schemeClr val="lt1"/>
                </a:solidFill>
              </a:rPr>
              <a:t>Procedimientos Almacenados</a:t>
            </a:r>
            <a:endParaRPr b="0" i="0" sz="1800" u="none" cap="none" strike="noStrike">
              <a:solidFill>
                <a:srgbClr val="000000"/>
              </a:solidFill>
              <a:latin typeface="Arial"/>
              <a:ea typeface="Arial"/>
              <a:cs typeface="Arial"/>
              <a:sym typeface="Arial"/>
            </a:endParaRPr>
          </a:p>
        </p:txBody>
      </p:sp>
      <p:pic>
        <p:nvPicPr>
          <p:cNvPr id="194" name="Google Shape;194;p15"/>
          <p:cNvPicPr preferRelativeResize="0"/>
          <p:nvPr/>
        </p:nvPicPr>
        <p:blipFill>
          <a:blip r:embed="rId3">
            <a:alphaModFix/>
          </a:blip>
          <a:stretch>
            <a:fillRect/>
          </a:stretch>
        </p:blipFill>
        <p:spPr>
          <a:xfrm>
            <a:off x="152400" y="1511900"/>
            <a:ext cx="7082650" cy="4231775"/>
          </a:xfrm>
          <a:prstGeom prst="rect">
            <a:avLst/>
          </a:prstGeom>
          <a:noFill/>
          <a:ln>
            <a:noFill/>
          </a:ln>
        </p:spPr>
      </p:pic>
      <p:pic>
        <p:nvPicPr>
          <p:cNvPr id="195" name="Google Shape;195;p15"/>
          <p:cNvPicPr preferRelativeResize="0"/>
          <p:nvPr/>
        </p:nvPicPr>
        <p:blipFill>
          <a:blip r:embed="rId4">
            <a:alphaModFix/>
          </a:blip>
          <a:stretch>
            <a:fillRect/>
          </a:stretch>
        </p:blipFill>
        <p:spPr>
          <a:xfrm>
            <a:off x="62675" y="5968175"/>
            <a:ext cx="12129327" cy="6021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16"/>
          <p:cNvSpPr txBox="1"/>
          <p:nvPr/>
        </p:nvSpPr>
        <p:spPr>
          <a:xfrm>
            <a:off x="2514715" y="2139080"/>
            <a:ext cx="7710900" cy="9234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5400"/>
              <a:buFont typeface="Arial"/>
              <a:buNone/>
            </a:pPr>
            <a:r>
              <a:rPr b="1" i="0" lang="es-CO" sz="5400" u="none" cap="none" strike="noStrike">
                <a:solidFill>
                  <a:srgbClr val="3F3F3F"/>
                </a:solidFill>
                <a:latin typeface="Work Sans"/>
                <a:ea typeface="Work Sans"/>
                <a:cs typeface="Work Sans"/>
                <a:sym typeface="Work Sans"/>
              </a:rPr>
              <a:t>Diseño Web</a:t>
            </a:r>
            <a:endParaRPr b="1" i="0" sz="1400" u="none" cap="none" strike="noStrike">
              <a:solidFill>
                <a:srgbClr val="000000"/>
              </a:solidFill>
              <a:latin typeface="Arial"/>
              <a:ea typeface="Arial"/>
              <a:cs typeface="Arial"/>
              <a:sym typeface="Arial"/>
            </a:endParaRPr>
          </a:p>
        </p:txBody>
      </p:sp>
      <p:sp>
        <p:nvSpPr>
          <p:cNvPr id="202" name="Google Shape;202;p16"/>
          <p:cNvSpPr txBox="1"/>
          <p:nvPr/>
        </p:nvSpPr>
        <p:spPr>
          <a:xfrm>
            <a:off x="1318603" y="3398225"/>
            <a:ext cx="4927800" cy="1569900"/>
          </a:xfrm>
          <a:prstGeom prst="rect">
            <a:avLst/>
          </a:prstGeom>
          <a:noFill/>
          <a:ln>
            <a:noFill/>
          </a:ln>
        </p:spPr>
        <p:txBody>
          <a:bodyPr anchorCtr="0" anchor="t" bIns="45700" lIns="91425" spcFirstLastPara="1" rIns="91425" wrap="square" tIns="45700">
            <a:spAutoFit/>
          </a:bodyPr>
          <a:lstStyle/>
          <a:p>
            <a:pPr indent="-330200" lvl="0" marL="457200" marR="0" rtl="0" algn="l">
              <a:lnSpc>
                <a:spcPct val="100000"/>
              </a:lnSpc>
              <a:spcBef>
                <a:spcPts val="0"/>
              </a:spcBef>
              <a:spcAft>
                <a:spcPts val="0"/>
              </a:spcAft>
              <a:buClr>
                <a:schemeClr val="dk1"/>
              </a:buClr>
              <a:buSzPts val="1600"/>
              <a:buFont typeface="Calibri"/>
              <a:buChar char="●"/>
            </a:pPr>
            <a:r>
              <a:rPr b="1" i="0" lang="es-CO" sz="1600" u="none" cap="none" strike="noStrike">
                <a:solidFill>
                  <a:schemeClr val="dk1"/>
                </a:solidFill>
                <a:latin typeface="Calibri"/>
                <a:ea typeface="Calibri"/>
                <a:cs typeface="Calibri"/>
                <a:sym typeface="Calibri"/>
              </a:rPr>
              <a:t>Página inicio</a:t>
            </a:r>
            <a:endParaRPr b="1" i="0" sz="1600" u="none" cap="none" strike="noStrike">
              <a:solidFill>
                <a:schemeClr val="dk1"/>
              </a:solidFill>
              <a:latin typeface="Calibri"/>
              <a:ea typeface="Calibri"/>
              <a:cs typeface="Calibri"/>
              <a:sym typeface="Calibri"/>
            </a:endParaRPr>
          </a:p>
          <a:p>
            <a:pPr indent="0" lvl="0" marL="457200" marR="0" rtl="0" algn="l">
              <a:lnSpc>
                <a:spcPct val="100000"/>
              </a:lnSpc>
              <a:spcBef>
                <a:spcPts val="0"/>
              </a:spcBef>
              <a:spcAft>
                <a:spcPts val="0"/>
              </a:spcAft>
              <a:buNone/>
            </a:pPr>
            <a:r>
              <a:t/>
            </a:r>
            <a:endParaRPr b="1" sz="1600">
              <a:solidFill>
                <a:schemeClr val="dk1"/>
              </a:solidFill>
              <a:latin typeface="Calibri"/>
              <a:ea typeface="Calibri"/>
              <a:cs typeface="Calibri"/>
              <a:sym typeface="Calibri"/>
            </a:endParaRPr>
          </a:p>
          <a:p>
            <a:pPr indent="-330200" lvl="0" marL="457200" marR="0" rtl="0" algn="l">
              <a:lnSpc>
                <a:spcPct val="100000"/>
              </a:lnSpc>
              <a:spcBef>
                <a:spcPts val="0"/>
              </a:spcBef>
              <a:spcAft>
                <a:spcPts val="0"/>
              </a:spcAft>
              <a:buClr>
                <a:schemeClr val="dk1"/>
              </a:buClr>
              <a:buSzPts val="1600"/>
              <a:buFont typeface="Calibri"/>
              <a:buChar char="●"/>
            </a:pPr>
            <a:r>
              <a:rPr b="1" i="0" lang="es-CO" sz="1600" u="none" cap="none" strike="noStrike">
                <a:solidFill>
                  <a:schemeClr val="dk1"/>
                </a:solidFill>
                <a:latin typeface="Calibri"/>
                <a:ea typeface="Calibri"/>
                <a:cs typeface="Calibri"/>
                <a:sym typeface="Calibri"/>
              </a:rPr>
              <a:t>Página interfaz No. 1 </a:t>
            </a:r>
            <a:r>
              <a:rPr b="1" lang="es-CO" sz="1600">
                <a:solidFill>
                  <a:schemeClr val="dk1"/>
                </a:solidFill>
                <a:latin typeface="Calibri"/>
                <a:ea typeface="Calibri"/>
                <a:cs typeface="Calibri"/>
                <a:sym typeface="Calibri"/>
              </a:rPr>
              <a:t>CRUD</a:t>
            </a:r>
            <a:br>
              <a:rPr b="1" lang="es-CO" sz="1600">
                <a:solidFill>
                  <a:schemeClr val="dk1"/>
                </a:solidFill>
                <a:latin typeface="Calibri"/>
                <a:ea typeface="Calibri"/>
                <a:cs typeface="Calibri"/>
                <a:sym typeface="Calibri"/>
              </a:rPr>
            </a:br>
            <a:endParaRPr b="1" sz="1600">
              <a:solidFill>
                <a:schemeClr val="dk1"/>
              </a:solidFill>
              <a:latin typeface="Calibri"/>
              <a:ea typeface="Calibri"/>
              <a:cs typeface="Calibri"/>
              <a:sym typeface="Calibri"/>
            </a:endParaRPr>
          </a:p>
          <a:p>
            <a:pPr indent="-330200" lvl="0" marL="457200" marR="0" rtl="0" algn="l">
              <a:lnSpc>
                <a:spcPct val="100000"/>
              </a:lnSpc>
              <a:spcBef>
                <a:spcPts val="0"/>
              </a:spcBef>
              <a:spcAft>
                <a:spcPts val="0"/>
              </a:spcAft>
              <a:buClr>
                <a:schemeClr val="dk1"/>
              </a:buClr>
              <a:buSzPts val="1600"/>
              <a:buFont typeface="Calibri"/>
              <a:buChar char="●"/>
            </a:pPr>
            <a:r>
              <a:rPr b="1" i="0" lang="es-CO" sz="1600" u="none" cap="none" strike="noStrike">
                <a:solidFill>
                  <a:schemeClr val="dk1"/>
                </a:solidFill>
                <a:latin typeface="Calibri"/>
                <a:ea typeface="Calibri"/>
                <a:cs typeface="Calibri"/>
                <a:sym typeface="Calibri"/>
              </a:rPr>
              <a:t>Página interfaz No. 2 INI</a:t>
            </a:r>
            <a:r>
              <a:rPr b="1" lang="es-CO" sz="1600">
                <a:solidFill>
                  <a:schemeClr val="dk1"/>
                </a:solidFill>
                <a:latin typeface="Calibri"/>
                <a:ea typeface="Calibri"/>
                <a:cs typeface="Calibri"/>
                <a:sym typeface="Calibri"/>
              </a:rPr>
              <a:t>CIO </a:t>
            </a:r>
            <a:r>
              <a:rPr b="1" lang="es-CO" sz="1600">
                <a:solidFill>
                  <a:schemeClr val="dk1"/>
                </a:solidFill>
                <a:latin typeface="Calibri"/>
                <a:ea typeface="Calibri"/>
                <a:cs typeface="Calibri"/>
                <a:sym typeface="Calibri"/>
              </a:rPr>
              <a:t>SESIÓN/REGISTRO</a:t>
            </a:r>
            <a:endParaRPr b="1" sz="1600">
              <a:solidFill>
                <a:schemeClr val="dk1"/>
              </a:solidFill>
              <a:latin typeface="Calibri"/>
              <a:ea typeface="Calibri"/>
              <a:cs typeface="Calibri"/>
              <a:sym typeface="Calibri"/>
            </a:endParaRPr>
          </a:p>
          <a:p>
            <a:pPr indent="0" lvl="0" marL="457200" marR="0" rtl="0" algn="ctr">
              <a:lnSpc>
                <a:spcPct val="100000"/>
              </a:lnSpc>
              <a:spcBef>
                <a:spcPts val="0"/>
              </a:spcBef>
              <a:spcAft>
                <a:spcPts val="0"/>
              </a:spcAft>
              <a:buNone/>
            </a:pPr>
            <a:r>
              <a:t/>
            </a:r>
            <a:endParaRPr b="1" i="0" sz="1600" u="none" cap="none" strike="noStrike">
              <a:solidFill>
                <a:schemeClr val="dk1"/>
              </a:solidFill>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17"/>
          <p:cNvSpPr txBox="1"/>
          <p:nvPr>
            <p:ph type="title"/>
          </p:nvPr>
        </p:nvSpPr>
        <p:spPr>
          <a:xfrm>
            <a:off x="456236" y="110481"/>
            <a:ext cx="10515600" cy="1325563"/>
          </a:xfrm>
          <a:prstGeom prst="rect">
            <a:avLst/>
          </a:prstGeom>
          <a:noFill/>
          <a:ln>
            <a:noFill/>
          </a:ln>
        </p:spPr>
        <p:txBody>
          <a:bodyPr anchorCtr="0" anchor="ctr" bIns="45700" lIns="91425" spcFirstLastPara="1" rIns="91425" wrap="square" tIns="45700">
            <a:normAutofit/>
          </a:bodyPr>
          <a:lstStyle/>
          <a:p>
            <a:pPr indent="0" lvl="0" marL="0" marR="0" rtl="0" algn="l">
              <a:lnSpc>
                <a:spcPct val="100000"/>
              </a:lnSpc>
              <a:spcBef>
                <a:spcPts val="0"/>
              </a:spcBef>
              <a:spcAft>
                <a:spcPts val="0"/>
              </a:spcAft>
              <a:buClr>
                <a:srgbClr val="000000"/>
              </a:buClr>
              <a:buSzPts val="3600"/>
              <a:buFont typeface="Arial"/>
              <a:buNone/>
            </a:pPr>
            <a:r>
              <a:rPr b="1" lang="es-CO">
                <a:solidFill>
                  <a:schemeClr val="lt1"/>
                </a:solidFill>
              </a:rPr>
              <a:t>Página de Inicio</a:t>
            </a:r>
            <a:endParaRPr b="0" i="0" sz="1800" u="none" cap="none" strike="noStrike">
              <a:solidFill>
                <a:srgbClr val="000000"/>
              </a:solidFill>
              <a:latin typeface="Arial"/>
              <a:ea typeface="Arial"/>
              <a:cs typeface="Arial"/>
              <a:sym typeface="Arial"/>
            </a:endParaRPr>
          </a:p>
        </p:txBody>
      </p:sp>
      <p:pic>
        <p:nvPicPr>
          <p:cNvPr id="208" name="Google Shape;208;p17"/>
          <p:cNvPicPr preferRelativeResize="0"/>
          <p:nvPr/>
        </p:nvPicPr>
        <p:blipFill>
          <a:blip r:embed="rId3">
            <a:alphaModFix/>
          </a:blip>
          <a:stretch>
            <a:fillRect/>
          </a:stretch>
        </p:blipFill>
        <p:spPr>
          <a:xfrm>
            <a:off x="152400" y="1588451"/>
            <a:ext cx="11887200" cy="50737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18"/>
          <p:cNvSpPr txBox="1"/>
          <p:nvPr>
            <p:ph type="title"/>
          </p:nvPr>
        </p:nvSpPr>
        <p:spPr>
          <a:xfrm>
            <a:off x="456236" y="110481"/>
            <a:ext cx="10515600" cy="1325563"/>
          </a:xfrm>
          <a:prstGeom prst="rect">
            <a:avLst/>
          </a:prstGeom>
          <a:noFill/>
          <a:ln>
            <a:noFill/>
          </a:ln>
        </p:spPr>
        <p:txBody>
          <a:bodyPr anchorCtr="0" anchor="ctr" bIns="45700" lIns="91425" spcFirstLastPara="1" rIns="91425" wrap="square" tIns="45700">
            <a:normAutofit/>
          </a:bodyPr>
          <a:lstStyle/>
          <a:p>
            <a:pPr indent="0" lvl="0" marL="0" marR="0" rtl="0" algn="l">
              <a:lnSpc>
                <a:spcPct val="100000"/>
              </a:lnSpc>
              <a:spcBef>
                <a:spcPts val="0"/>
              </a:spcBef>
              <a:spcAft>
                <a:spcPts val="0"/>
              </a:spcAft>
              <a:buClr>
                <a:srgbClr val="000000"/>
              </a:buClr>
              <a:buSzPts val="3600"/>
              <a:buFont typeface="Arial"/>
              <a:buNone/>
            </a:pPr>
            <a:r>
              <a:rPr b="1" lang="es-CO">
                <a:solidFill>
                  <a:schemeClr val="lt1"/>
                </a:solidFill>
              </a:rPr>
              <a:t>Interfaz No. 1 CRUD </a:t>
            </a:r>
            <a:endParaRPr b="0" i="0" sz="1800" u="none" cap="none" strike="noStrike">
              <a:solidFill>
                <a:srgbClr val="000000"/>
              </a:solidFill>
              <a:latin typeface="Arial"/>
              <a:ea typeface="Arial"/>
              <a:cs typeface="Arial"/>
              <a:sym typeface="Arial"/>
            </a:endParaRPr>
          </a:p>
        </p:txBody>
      </p:sp>
      <p:pic>
        <p:nvPicPr>
          <p:cNvPr id="214" name="Google Shape;214;p18"/>
          <p:cNvPicPr preferRelativeResize="0"/>
          <p:nvPr/>
        </p:nvPicPr>
        <p:blipFill>
          <a:blip r:embed="rId3">
            <a:alphaModFix/>
          </a:blip>
          <a:stretch>
            <a:fillRect/>
          </a:stretch>
        </p:blipFill>
        <p:spPr>
          <a:xfrm>
            <a:off x="152400" y="1588444"/>
            <a:ext cx="11562381" cy="511715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19"/>
          <p:cNvSpPr txBox="1"/>
          <p:nvPr>
            <p:ph type="title"/>
          </p:nvPr>
        </p:nvSpPr>
        <p:spPr>
          <a:xfrm>
            <a:off x="456236" y="110481"/>
            <a:ext cx="10515600" cy="1325563"/>
          </a:xfrm>
          <a:prstGeom prst="rect">
            <a:avLst/>
          </a:prstGeom>
          <a:noFill/>
          <a:ln>
            <a:noFill/>
          </a:ln>
        </p:spPr>
        <p:txBody>
          <a:bodyPr anchorCtr="0" anchor="ctr" bIns="45700" lIns="91425" spcFirstLastPara="1" rIns="91425" wrap="square" tIns="45700">
            <a:normAutofit/>
          </a:bodyPr>
          <a:lstStyle/>
          <a:p>
            <a:pPr indent="0" lvl="0" marL="0" marR="0" rtl="0" algn="l">
              <a:lnSpc>
                <a:spcPct val="100000"/>
              </a:lnSpc>
              <a:spcBef>
                <a:spcPts val="0"/>
              </a:spcBef>
              <a:spcAft>
                <a:spcPts val="0"/>
              </a:spcAft>
              <a:buClr>
                <a:srgbClr val="000000"/>
              </a:buClr>
              <a:buSzPts val="3600"/>
              <a:buFont typeface="Arial"/>
              <a:buNone/>
            </a:pPr>
            <a:r>
              <a:rPr b="1" lang="es-CO">
                <a:solidFill>
                  <a:schemeClr val="lt1"/>
                </a:solidFill>
              </a:rPr>
              <a:t>Interfaz No. 2 INICIO </a:t>
            </a:r>
            <a:r>
              <a:rPr b="1" lang="es-CO">
                <a:solidFill>
                  <a:schemeClr val="lt1"/>
                </a:solidFill>
              </a:rPr>
              <a:t>SESIÓN</a:t>
            </a:r>
            <a:r>
              <a:rPr b="1" lang="es-CO">
                <a:solidFill>
                  <a:schemeClr val="lt1"/>
                </a:solidFill>
              </a:rPr>
              <a:t> </a:t>
            </a:r>
            <a:endParaRPr b="0" i="0" sz="1800" u="none" cap="none" strike="noStrike">
              <a:solidFill>
                <a:srgbClr val="000000"/>
              </a:solidFill>
              <a:latin typeface="Arial"/>
              <a:ea typeface="Arial"/>
              <a:cs typeface="Arial"/>
              <a:sym typeface="Arial"/>
            </a:endParaRPr>
          </a:p>
        </p:txBody>
      </p:sp>
      <p:pic>
        <p:nvPicPr>
          <p:cNvPr id="220" name="Google Shape;220;p19"/>
          <p:cNvPicPr preferRelativeResize="0"/>
          <p:nvPr/>
        </p:nvPicPr>
        <p:blipFill>
          <a:blip r:embed="rId3">
            <a:alphaModFix/>
          </a:blip>
          <a:stretch>
            <a:fillRect/>
          </a:stretch>
        </p:blipFill>
        <p:spPr>
          <a:xfrm>
            <a:off x="1919325" y="1603428"/>
            <a:ext cx="8834876" cy="49769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2"/>
          <p:cNvSpPr txBox="1"/>
          <p:nvPr/>
        </p:nvSpPr>
        <p:spPr>
          <a:xfrm>
            <a:off x="3248375" y="2228675"/>
            <a:ext cx="5540700" cy="12006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7200"/>
              <a:buFont typeface="Arial"/>
              <a:buNone/>
            </a:pPr>
            <a:r>
              <a:rPr b="1" i="0" lang="es-CO" sz="7200" u="none" cap="none" strike="noStrike">
                <a:solidFill>
                  <a:schemeClr val="dk1"/>
                </a:solidFill>
                <a:latin typeface="Work Sans Light"/>
                <a:ea typeface="Work Sans Light"/>
                <a:cs typeface="Work Sans Light"/>
                <a:sym typeface="Work Sans Light"/>
              </a:rPr>
              <a:t>Integrantes</a:t>
            </a:r>
            <a:endParaRPr b="1" i="0" sz="7200" u="none" cap="none" strike="noStrike">
              <a:solidFill>
                <a:schemeClr val="dk1"/>
              </a:solidFill>
              <a:latin typeface="Work Sans Light"/>
              <a:ea typeface="Work Sans Light"/>
              <a:cs typeface="Work Sans Light"/>
              <a:sym typeface="Work Sans Light"/>
            </a:endParaRPr>
          </a:p>
        </p:txBody>
      </p:sp>
      <p:cxnSp>
        <p:nvCxnSpPr>
          <p:cNvPr id="106" name="Google Shape;106;p2"/>
          <p:cNvCxnSpPr/>
          <p:nvPr/>
        </p:nvCxnSpPr>
        <p:spPr>
          <a:xfrm>
            <a:off x="5227899" y="3321934"/>
            <a:ext cx="1736203" cy="0"/>
          </a:xfrm>
          <a:prstGeom prst="straightConnector1">
            <a:avLst/>
          </a:prstGeom>
          <a:noFill/>
          <a:ln cap="flat" cmpd="sng" w="9525">
            <a:solidFill>
              <a:srgbClr val="38AA00"/>
            </a:solidFill>
            <a:prstDash val="solid"/>
            <a:miter lim="800000"/>
            <a:headEnd len="sm" w="sm" type="none"/>
            <a:tailEnd len="sm" w="sm" type="none"/>
          </a:ln>
        </p:spPr>
      </p:cxnSp>
      <p:sp>
        <p:nvSpPr>
          <p:cNvPr id="107" name="Google Shape;107;p2"/>
          <p:cNvSpPr txBox="1"/>
          <p:nvPr/>
        </p:nvSpPr>
        <p:spPr>
          <a:xfrm>
            <a:off x="4168791" y="3503599"/>
            <a:ext cx="3854400" cy="19899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Arial"/>
              <a:buNone/>
            </a:pPr>
            <a:r>
              <a:rPr b="1" i="0" lang="es-CO" sz="1600" u="none" cap="none" strike="noStrike">
                <a:solidFill>
                  <a:schemeClr val="dk1"/>
                </a:solidFill>
                <a:latin typeface="Calibri"/>
                <a:ea typeface="Calibri"/>
                <a:cs typeface="Calibri"/>
                <a:sym typeface="Calibri"/>
              </a:rPr>
              <a:t>Gaes N° : </a:t>
            </a:r>
            <a:r>
              <a:rPr b="1" lang="es-CO" sz="1600">
                <a:solidFill>
                  <a:schemeClr val="dk1"/>
                </a:solidFill>
                <a:latin typeface="Calibri"/>
                <a:ea typeface="Calibri"/>
                <a:cs typeface="Calibri"/>
                <a:sym typeface="Calibri"/>
              </a:rPr>
              <a:t>1</a:t>
            </a:r>
            <a:endParaRPr b="1" i="0" sz="1600" u="none" cap="none" strike="noStrike">
              <a:solidFill>
                <a:schemeClr val="dk1"/>
              </a:solidFill>
              <a:latin typeface="Calibri"/>
              <a:ea typeface="Calibri"/>
              <a:cs typeface="Calibri"/>
              <a:sym typeface="Calibri"/>
            </a:endParaRPr>
          </a:p>
          <a:p>
            <a:pPr indent="0" lvl="0" marL="0" rtl="0" algn="ctr">
              <a:lnSpc>
                <a:spcPct val="107916"/>
              </a:lnSpc>
              <a:spcBef>
                <a:spcPts val="0"/>
              </a:spcBef>
              <a:spcAft>
                <a:spcPts val="0"/>
              </a:spcAft>
              <a:buClr>
                <a:schemeClr val="dk1"/>
              </a:buClr>
              <a:buSzPts val="1100"/>
              <a:buFont typeface="Arial"/>
              <a:buNone/>
            </a:pPr>
            <a:r>
              <a:rPr lang="es-CO" sz="1800">
                <a:solidFill>
                  <a:schemeClr val="dk1"/>
                </a:solidFill>
                <a:latin typeface="Calibri"/>
                <a:ea typeface="Calibri"/>
                <a:cs typeface="Calibri"/>
                <a:sym typeface="Calibri"/>
              </a:rPr>
              <a:t>Juan Diego Avila </a:t>
            </a:r>
            <a:endParaRPr b="1" sz="1800">
              <a:solidFill>
                <a:schemeClr val="dk1"/>
              </a:solidFill>
              <a:latin typeface="Calibri"/>
              <a:ea typeface="Calibri"/>
              <a:cs typeface="Calibri"/>
              <a:sym typeface="Calibri"/>
            </a:endParaRPr>
          </a:p>
          <a:p>
            <a:pPr indent="0" lvl="0" marL="0" rtl="0" algn="ctr">
              <a:lnSpc>
                <a:spcPct val="107916"/>
              </a:lnSpc>
              <a:spcBef>
                <a:spcPts val="600"/>
              </a:spcBef>
              <a:spcAft>
                <a:spcPts val="0"/>
              </a:spcAft>
              <a:buClr>
                <a:schemeClr val="dk1"/>
              </a:buClr>
              <a:buSzPts val="1100"/>
              <a:buFont typeface="Arial"/>
              <a:buNone/>
            </a:pPr>
            <a:r>
              <a:rPr lang="es-CO" sz="1800">
                <a:solidFill>
                  <a:schemeClr val="dk1"/>
                </a:solidFill>
                <a:latin typeface="Calibri"/>
                <a:ea typeface="Calibri"/>
                <a:cs typeface="Calibri"/>
                <a:sym typeface="Calibri"/>
              </a:rPr>
              <a:t>Sebastian </a:t>
            </a:r>
            <a:r>
              <a:rPr lang="es-CO" sz="1800">
                <a:solidFill>
                  <a:schemeClr val="dk1"/>
                </a:solidFill>
                <a:latin typeface="Calibri"/>
                <a:ea typeface="Calibri"/>
                <a:cs typeface="Calibri"/>
                <a:sym typeface="Calibri"/>
              </a:rPr>
              <a:t>Bohórquez</a:t>
            </a:r>
            <a:endParaRPr sz="1800">
              <a:solidFill>
                <a:schemeClr val="dk1"/>
              </a:solidFill>
              <a:latin typeface="Calibri"/>
              <a:ea typeface="Calibri"/>
              <a:cs typeface="Calibri"/>
              <a:sym typeface="Calibri"/>
            </a:endParaRPr>
          </a:p>
          <a:p>
            <a:pPr indent="0" lvl="0" marL="0" rtl="0" algn="ctr">
              <a:lnSpc>
                <a:spcPct val="107916"/>
              </a:lnSpc>
              <a:spcBef>
                <a:spcPts val="600"/>
              </a:spcBef>
              <a:spcAft>
                <a:spcPts val="0"/>
              </a:spcAft>
              <a:buClr>
                <a:schemeClr val="dk1"/>
              </a:buClr>
              <a:buSzPts val="1100"/>
              <a:buFont typeface="Arial"/>
              <a:buNone/>
            </a:pPr>
            <a:r>
              <a:rPr lang="es-CO" sz="1800">
                <a:solidFill>
                  <a:schemeClr val="dk1"/>
                </a:solidFill>
                <a:latin typeface="Calibri"/>
                <a:ea typeface="Calibri"/>
                <a:cs typeface="Calibri"/>
                <a:sym typeface="Calibri"/>
              </a:rPr>
              <a:t>Julian Felipe Barbosa</a:t>
            </a:r>
            <a:endParaRPr sz="1800">
              <a:solidFill>
                <a:schemeClr val="dk1"/>
              </a:solidFill>
              <a:latin typeface="Calibri"/>
              <a:ea typeface="Calibri"/>
              <a:cs typeface="Calibri"/>
              <a:sym typeface="Calibri"/>
            </a:endParaRPr>
          </a:p>
          <a:p>
            <a:pPr indent="0" lvl="0" marL="0" marR="0" rtl="0" algn="ctr">
              <a:lnSpc>
                <a:spcPct val="100000"/>
              </a:lnSpc>
              <a:spcBef>
                <a:spcPts val="600"/>
              </a:spcBef>
              <a:spcAft>
                <a:spcPts val="0"/>
              </a:spcAft>
              <a:buClr>
                <a:srgbClr val="000000"/>
              </a:buClr>
              <a:buSzPts val="2400"/>
              <a:buFont typeface="Arial"/>
              <a:buNone/>
            </a:pPr>
            <a:r>
              <a:rPr lang="es-CO" sz="1800">
                <a:solidFill>
                  <a:schemeClr val="dk1"/>
                </a:solidFill>
                <a:latin typeface="Calibri"/>
                <a:ea typeface="Calibri"/>
                <a:cs typeface="Calibri"/>
                <a:sym typeface="Calibri"/>
              </a:rPr>
              <a:t>Jhonatan</a:t>
            </a:r>
            <a:r>
              <a:rPr lang="es-CO" sz="1800">
                <a:solidFill>
                  <a:schemeClr val="dk1"/>
                </a:solidFill>
                <a:latin typeface="Calibri"/>
                <a:ea typeface="Calibri"/>
                <a:cs typeface="Calibri"/>
                <a:sym typeface="Calibri"/>
              </a:rPr>
              <a:t> Chaparro</a:t>
            </a:r>
            <a:r>
              <a:rPr lang="es-CO" sz="1800">
                <a:solidFill>
                  <a:schemeClr val="dk1"/>
                </a:solidFill>
                <a:latin typeface="Verdana"/>
                <a:ea typeface="Verdana"/>
                <a:cs typeface="Verdana"/>
                <a:sym typeface="Verdana"/>
              </a:rPr>
              <a:t> </a:t>
            </a:r>
            <a:br>
              <a:rPr b="1" i="0" lang="es-CO" sz="1600" u="none" cap="none" strike="noStrike">
                <a:solidFill>
                  <a:schemeClr val="dk1"/>
                </a:solidFill>
                <a:latin typeface="Calibri"/>
                <a:ea typeface="Calibri"/>
                <a:cs typeface="Calibri"/>
                <a:sym typeface="Calibri"/>
              </a:rPr>
            </a:br>
            <a:endParaRPr b="1" i="0" sz="1600" u="none" cap="none" strike="noStrike">
              <a:solidFill>
                <a:schemeClr val="dk1"/>
              </a:solidFill>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pic>
        <p:nvPicPr>
          <p:cNvPr descr="Imagen que contiene Interfaz de usuario gráfica&#10;&#10;Descripción generada automáticamente" id="225" name="Google Shape;225;p20"/>
          <p:cNvPicPr preferRelativeResize="0"/>
          <p:nvPr/>
        </p:nvPicPr>
        <p:blipFill rotWithShape="1">
          <a:blip r:embed="rId3">
            <a:alphaModFix/>
          </a:blip>
          <a:srcRect b="0" l="0" r="0" t="0"/>
          <a:stretch/>
        </p:blipFill>
        <p:spPr>
          <a:xfrm>
            <a:off x="0" y="0"/>
            <a:ext cx="12192000" cy="68580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3"/>
          <p:cNvSpPr txBox="1"/>
          <p:nvPr/>
        </p:nvSpPr>
        <p:spPr>
          <a:xfrm>
            <a:off x="3320598" y="720884"/>
            <a:ext cx="5044971" cy="923289"/>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7200"/>
              <a:buFont typeface="Arial"/>
              <a:buNone/>
            </a:pPr>
            <a:r>
              <a:rPr b="1" i="0" lang="es-CO" sz="5400" u="none" cap="none" strike="noStrike">
                <a:solidFill>
                  <a:srgbClr val="3F3F3F"/>
                </a:solidFill>
                <a:latin typeface="Work Sans"/>
                <a:ea typeface="Work Sans"/>
                <a:cs typeface="Work Sans"/>
                <a:sym typeface="Work Sans"/>
              </a:rPr>
              <a:t>Agenda</a:t>
            </a:r>
            <a:endParaRPr b="1" i="0" sz="5400" u="none" cap="none" strike="noStrike">
              <a:solidFill>
                <a:srgbClr val="3F3F3F"/>
              </a:solidFill>
              <a:latin typeface="Work Sans"/>
              <a:ea typeface="Work Sans"/>
              <a:cs typeface="Work Sans"/>
              <a:sym typeface="Work Sans"/>
            </a:endParaRPr>
          </a:p>
        </p:txBody>
      </p:sp>
      <p:cxnSp>
        <p:nvCxnSpPr>
          <p:cNvPr id="114" name="Google Shape;114;p3"/>
          <p:cNvCxnSpPr/>
          <p:nvPr/>
        </p:nvCxnSpPr>
        <p:spPr>
          <a:xfrm>
            <a:off x="5227899" y="3321934"/>
            <a:ext cx="1736203" cy="0"/>
          </a:xfrm>
          <a:prstGeom prst="straightConnector1">
            <a:avLst/>
          </a:prstGeom>
          <a:noFill/>
          <a:ln cap="flat" cmpd="sng" w="9525">
            <a:solidFill>
              <a:srgbClr val="38AA00"/>
            </a:solidFill>
            <a:prstDash val="solid"/>
            <a:miter lim="800000"/>
            <a:headEnd len="sm" w="sm" type="none"/>
            <a:tailEnd len="sm" w="sm" type="none"/>
          </a:ln>
        </p:spPr>
      </p:cxnSp>
      <p:sp>
        <p:nvSpPr>
          <p:cNvPr id="115" name="Google Shape;115;p3"/>
          <p:cNvSpPr txBox="1"/>
          <p:nvPr/>
        </p:nvSpPr>
        <p:spPr>
          <a:xfrm>
            <a:off x="841956" y="1782415"/>
            <a:ext cx="5254043" cy="329316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t/>
            </a:r>
            <a:endParaRPr b="1" i="0" sz="16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400"/>
              <a:buFont typeface="Arial"/>
              <a:buNone/>
            </a:pPr>
            <a:r>
              <a:rPr b="1" i="0" lang="es-CO" sz="1600" u="none" cap="none" strike="noStrike">
                <a:solidFill>
                  <a:schemeClr val="dk1"/>
                </a:solidFill>
                <a:latin typeface="Calibri"/>
                <a:ea typeface="Calibri"/>
                <a:cs typeface="Calibri"/>
                <a:sym typeface="Calibri"/>
              </a:rPr>
              <a:t>❑ Planteamiento del Problema</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rPr b="1" i="0" lang="es-CO" sz="1600" u="none" cap="none" strike="noStrike">
                <a:solidFill>
                  <a:schemeClr val="dk1"/>
                </a:solidFill>
                <a:latin typeface="Calibri"/>
                <a:ea typeface="Calibri"/>
                <a:cs typeface="Calibri"/>
                <a:sym typeface="Calibri"/>
              </a:rPr>
              <a:t>❑ Objetivos del proyecto</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rPr b="1" i="0" lang="es-CO" sz="1600" u="none" cap="none" strike="noStrike">
                <a:solidFill>
                  <a:schemeClr val="dk1"/>
                </a:solidFill>
                <a:latin typeface="Calibri"/>
                <a:ea typeface="Calibri"/>
                <a:cs typeface="Calibri"/>
                <a:sym typeface="Calibri"/>
              </a:rPr>
              <a:t>❑ </a:t>
            </a:r>
            <a:r>
              <a:rPr b="0" i="0" lang="es-CO" sz="1600" u="none" cap="none" strike="noStrike">
                <a:solidFill>
                  <a:schemeClr val="dk1"/>
                </a:solidFill>
                <a:latin typeface="Calibri"/>
                <a:ea typeface="Calibri"/>
                <a:cs typeface="Calibri"/>
                <a:sym typeface="Calibri"/>
              </a:rPr>
              <a:t>Objetivo General</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rPr b="0" i="0" lang="es-CO" sz="1600" u="none" cap="none" strike="noStrike">
                <a:solidFill>
                  <a:schemeClr val="dk1"/>
                </a:solidFill>
                <a:latin typeface="Calibri"/>
                <a:ea typeface="Calibri"/>
                <a:cs typeface="Calibri"/>
                <a:sym typeface="Calibri"/>
              </a:rPr>
              <a:t>❑ Objetivos Específicos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rPr b="1" i="0" lang="es-CO" sz="1600" u="none" cap="none" strike="noStrike">
                <a:solidFill>
                  <a:schemeClr val="dk1"/>
                </a:solidFill>
                <a:latin typeface="Calibri"/>
                <a:ea typeface="Calibri"/>
                <a:cs typeface="Calibri"/>
                <a:sym typeface="Calibri"/>
              </a:rPr>
              <a:t>❑ Diagramas del sistema a nivel de diseño</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rPr b="1" i="0" lang="es-CO" sz="1600" u="none" cap="none" strike="noStrike">
                <a:solidFill>
                  <a:schemeClr val="dk1"/>
                </a:solidFill>
                <a:latin typeface="Calibri"/>
                <a:ea typeface="Calibri"/>
                <a:cs typeface="Calibri"/>
                <a:sym typeface="Calibri"/>
              </a:rPr>
              <a:t>❑ </a:t>
            </a:r>
            <a:r>
              <a:rPr b="0" i="0" lang="es-CO" sz="1600" u="none" cap="none" strike="noStrike">
                <a:solidFill>
                  <a:schemeClr val="dk1"/>
                </a:solidFill>
                <a:latin typeface="Calibri"/>
                <a:ea typeface="Calibri"/>
                <a:cs typeface="Calibri"/>
                <a:sym typeface="Calibri"/>
              </a:rPr>
              <a:t>Diagrama de componentes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rPr b="0" i="0" lang="es-CO" sz="1600" u="none" cap="none" strike="noStrike">
                <a:solidFill>
                  <a:schemeClr val="dk1"/>
                </a:solidFill>
                <a:latin typeface="Calibri"/>
                <a:ea typeface="Calibri"/>
                <a:cs typeface="Calibri"/>
                <a:sym typeface="Calibri"/>
              </a:rPr>
              <a:t>❑ Diagrama de despliegue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rPr b="0" i="0" lang="es-CO" sz="1600" u="none" cap="none" strike="noStrike">
                <a:solidFill>
                  <a:schemeClr val="dk1"/>
                </a:solidFill>
                <a:latin typeface="Calibri"/>
                <a:ea typeface="Calibri"/>
                <a:cs typeface="Calibri"/>
                <a:sym typeface="Calibri"/>
              </a:rPr>
              <a:t>❑ Diagrama de paquetes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rPr b="1" i="0" lang="es-CO" sz="1600" u="none" cap="none" strike="noStrike">
                <a:solidFill>
                  <a:schemeClr val="dk1"/>
                </a:solidFill>
                <a:latin typeface="Calibri"/>
                <a:ea typeface="Calibri"/>
                <a:cs typeface="Calibri"/>
                <a:sym typeface="Calibri"/>
              </a:rPr>
              <a:t>❑ Arquitectura en capas (Tecnologías a usar)</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rPr b="1" i="0" lang="es-CO" sz="1600" u="none" cap="none" strike="noStrike">
                <a:solidFill>
                  <a:schemeClr val="dk1"/>
                </a:solidFill>
                <a:latin typeface="Calibri"/>
                <a:ea typeface="Calibri"/>
                <a:cs typeface="Calibri"/>
                <a:sym typeface="Calibri"/>
              </a:rPr>
              <a:t>❑ Consultas Multitabla BD</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rPr b="1" i="0" lang="es-CO" sz="1600" u="none" cap="none" strike="noStrike">
                <a:solidFill>
                  <a:schemeClr val="dk1"/>
                </a:solidFill>
                <a:latin typeface="Calibri"/>
                <a:ea typeface="Calibri"/>
                <a:cs typeface="Calibri"/>
                <a:sym typeface="Calibri"/>
              </a:rPr>
              <a:t>❑ Procedimientos almacenados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rPr b="1" i="0" lang="es-CO" sz="1600" u="none" cap="none" strike="noStrike">
                <a:solidFill>
                  <a:schemeClr val="dk1"/>
                </a:solidFill>
                <a:latin typeface="Calibri"/>
                <a:ea typeface="Calibri"/>
                <a:cs typeface="Calibri"/>
                <a:sym typeface="Calibri"/>
              </a:rPr>
              <a:t>❑ Interfaces de Usuario</a:t>
            </a:r>
            <a:endParaRPr b="1" i="0" sz="1600" u="none" cap="none" strike="noStrike">
              <a:solidFill>
                <a:schemeClr val="dk1"/>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4"/>
          <p:cNvSpPr txBox="1"/>
          <p:nvPr>
            <p:ph type="title"/>
          </p:nvPr>
        </p:nvSpPr>
        <p:spPr>
          <a:xfrm>
            <a:off x="456236" y="110481"/>
            <a:ext cx="10515600" cy="1325563"/>
          </a:xfrm>
          <a:prstGeom prst="rect">
            <a:avLst/>
          </a:prstGeom>
          <a:noFill/>
          <a:ln>
            <a:noFill/>
          </a:ln>
        </p:spPr>
        <p:txBody>
          <a:bodyPr anchorCtr="0" anchor="ctr" bIns="45700" lIns="91425" spcFirstLastPara="1" rIns="91425" wrap="square" tIns="45700">
            <a:normAutofit/>
          </a:bodyPr>
          <a:lstStyle/>
          <a:p>
            <a:pPr indent="0" lvl="0" marL="0" marR="0" rtl="0" algn="l">
              <a:lnSpc>
                <a:spcPct val="100000"/>
              </a:lnSpc>
              <a:spcBef>
                <a:spcPts val="0"/>
              </a:spcBef>
              <a:spcAft>
                <a:spcPts val="0"/>
              </a:spcAft>
              <a:buClr>
                <a:srgbClr val="000000"/>
              </a:buClr>
              <a:buSzPts val="3600"/>
              <a:buFont typeface="Arial"/>
              <a:buNone/>
            </a:pPr>
            <a:r>
              <a:rPr b="1" i="0" lang="es-CO" sz="4400" u="none" cap="none" strike="noStrike">
                <a:solidFill>
                  <a:schemeClr val="lt1"/>
                </a:solidFill>
                <a:latin typeface="Calibri"/>
                <a:ea typeface="Calibri"/>
                <a:cs typeface="Calibri"/>
                <a:sym typeface="Calibri"/>
              </a:rPr>
              <a:t>Planteamiento del problema</a:t>
            </a:r>
            <a:endParaRPr b="0" i="0" sz="1800" u="none" cap="none" strike="noStrike">
              <a:solidFill>
                <a:srgbClr val="000000"/>
              </a:solidFill>
              <a:latin typeface="Arial"/>
              <a:ea typeface="Arial"/>
              <a:cs typeface="Arial"/>
              <a:sym typeface="Arial"/>
            </a:endParaRPr>
          </a:p>
        </p:txBody>
      </p:sp>
      <p:sp>
        <p:nvSpPr>
          <p:cNvPr id="121" name="Google Shape;121;p4"/>
          <p:cNvSpPr txBox="1"/>
          <p:nvPr/>
        </p:nvSpPr>
        <p:spPr>
          <a:xfrm>
            <a:off x="485925" y="1655525"/>
            <a:ext cx="10456200" cy="4710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s-CO" sz="2500">
                <a:solidFill>
                  <a:schemeClr val="dk1"/>
                </a:solidFill>
                <a:latin typeface="Calibri"/>
                <a:ea typeface="Calibri"/>
                <a:cs typeface="Calibri"/>
                <a:sym typeface="Calibri"/>
              </a:rPr>
              <a:t>"La Rica Arepa de Zoila", un establecimiento gastronómico con más de dos décadas de experiencia en el barrio Modelo Sur de Bogotá, enfrenta desafíos críticos en la gestión de pedidos, control de inventario y retención de clientes. Los retrasos en la entrega, la falta de productos en stock y la necesidad de atraer nuevos clientes amenazan su éxito continuo. Es crucial abordar estos problemas para mantener la eficiencia operativa y la satisfacción del cliente, garantizando la relevancia y competitividad en un mercado dinámico.</a:t>
            </a:r>
            <a:endParaRPr sz="2500">
              <a:solidFill>
                <a:schemeClr val="dk1"/>
              </a:solidFill>
              <a:latin typeface="Calibri"/>
              <a:ea typeface="Calibri"/>
              <a:cs typeface="Calibri"/>
              <a:sym typeface="Calibri"/>
            </a:endParaRPr>
          </a:p>
          <a:p>
            <a:pPr indent="0" lvl="0" marL="0" rtl="0" algn="l">
              <a:lnSpc>
                <a:spcPct val="115000"/>
              </a:lnSpc>
              <a:spcBef>
                <a:spcPts val="1200"/>
              </a:spcBef>
              <a:spcAft>
                <a:spcPts val="1200"/>
              </a:spcAft>
              <a:buClr>
                <a:schemeClr val="dk1"/>
              </a:buClr>
              <a:buSzPts val="1100"/>
              <a:buFont typeface="Arial"/>
              <a:buNone/>
            </a:pPr>
            <a:r>
              <a:t/>
            </a:r>
            <a:endParaRPr sz="2600">
              <a:solidFill>
                <a:schemeClr val="dk1"/>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5"/>
          <p:cNvSpPr txBox="1"/>
          <p:nvPr>
            <p:ph type="title"/>
          </p:nvPr>
        </p:nvSpPr>
        <p:spPr>
          <a:xfrm>
            <a:off x="456236" y="110481"/>
            <a:ext cx="10515600" cy="1325563"/>
          </a:xfrm>
          <a:prstGeom prst="rect">
            <a:avLst/>
          </a:prstGeom>
          <a:noFill/>
          <a:ln>
            <a:noFill/>
          </a:ln>
        </p:spPr>
        <p:txBody>
          <a:bodyPr anchorCtr="0" anchor="ctr" bIns="45700" lIns="91425" spcFirstLastPara="1" rIns="91425" wrap="square" tIns="45700">
            <a:normAutofit/>
          </a:bodyPr>
          <a:lstStyle/>
          <a:p>
            <a:pPr indent="0" lvl="0" marL="0" marR="0" rtl="0" algn="l">
              <a:lnSpc>
                <a:spcPct val="100000"/>
              </a:lnSpc>
              <a:spcBef>
                <a:spcPts val="0"/>
              </a:spcBef>
              <a:spcAft>
                <a:spcPts val="0"/>
              </a:spcAft>
              <a:buClr>
                <a:srgbClr val="000000"/>
              </a:buClr>
              <a:buSzPts val="3600"/>
              <a:buFont typeface="Arial"/>
              <a:buNone/>
            </a:pPr>
            <a:r>
              <a:rPr b="1" i="0" lang="es-CO" sz="4400" u="none" cap="none" strike="noStrike">
                <a:solidFill>
                  <a:schemeClr val="lt1"/>
                </a:solidFill>
                <a:latin typeface="Calibri"/>
                <a:ea typeface="Calibri"/>
                <a:cs typeface="Calibri"/>
                <a:sym typeface="Calibri"/>
              </a:rPr>
              <a:t>Objetivo General</a:t>
            </a:r>
            <a:endParaRPr b="0" i="0" sz="1800" u="none" cap="none" strike="noStrike">
              <a:solidFill>
                <a:srgbClr val="000000"/>
              </a:solidFill>
              <a:latin typeface="Arial"/>
              <a:ea typeface="Arial"/>
              <a:cs typeface="Arial"/>
              <a:sym typeface="Arial"/>
            </a:endParaRPr>
          </a:p>
        </p:txBody>
      </p:sp>
      <p:sp>
        <p:nvSpPr>
          <p:cNvPr id="127" name="Google Shape;127;p5"/>
          <p:cNvSpPr txBox="1"/>
          <p:nvPr/>
        </p:nvSpPr>
        <p:spPr>
          <a:xfrm>
            <a:off x="382525" y="1945600"/>
            <a:ext cx="11217300" cy="40749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1200"/>
              </a:spcBef>
              <a:spcAft>
                <a:spcPts val="1200"/>
              </a:spcAft>
              <a:buClr>
                <a:schemeClr val="dk1"/>
              </a:buClr>
              <a:buSzPts val="1100"/>
              <a:buFont typeface="Arial"/>
              <a:buNone/>
            </a:pPr>
            <a:r>
              <a:rPr lang="es-CO" sz="2000">
                <a:solidFill>
                  <a:schemeClr val="dk1"/>
                </a:solidFill>
                <a:highlight>
                  <a:srgbClr val="FFFFFF"/>
                </a:highlight>
                <a:latin typeface="Calibri"/>
                <a:ea typeface="Calibri"/>
                <a:cs typeface="Calibri"/>
                <a:sym typeface="Calibri"/>
              </a:rPr>
              <a:t>Desarrollar un software integral que permita gestionar los servicios de pedidos y entregas a domicilio, así como la gestión del inventario para optimizar el seguimiento de los productos. Además, el sistema estará diseñado para ofrecer beneficios a los clientes recurrentes, tales como promociones y atenciones especiales, con el fin de incrementar la fidelización y mejorar la experiencia del cliente.</a:t>
            </a:r>
            <a:endParaRPr i="0" sz="3600" u="none" cap="none" strike="noStrike">
              <a:solidFill>
                <a:schemeClr val="dk1"/>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6"/>
          <p:cNvSpPr txBox="1"/>
          <p:nvPr>
            <p:ph type="title"/>
          </p:nvPr>
        </p:nvSpPr>
        <p:spPr>
          <a:xfrm>
            <a:off x="456236" y="110481"/>
            <a:ext cx="10515600" cy="1325563"/>
          </a:xfrm>
          <a:prstGeom prst="rect">
            <a:avLst/>
          </a:prstGeom>
          <a:noFill/>
          <a:ln>
            <a:noFill/>
          </a:ln>
        </p:spPr>
        <p:txBody>
          <a:bodyPr anchorCtr="0" anchor="ctr" bIns="45700" lIns="91425" spcFirstLastPara="1" rIns="91425" wrap="square" tIns="45700">
            <a:normAutofit/>
          </a:bodyPr>
          <a:lstStyle/>
          <a:p>
            <a:pPr indent="0" lvl="0" marL="0" marR="0" rtl="0" algn="l">
              <a:lnSpc>
                <a:spcPct val="100000"/>
              </a:lnSpc>
              <a:spcBef>
                <a:spcPts val="0"/>
              </a:spcBef>
              <a:spcAft>
                <a:spcPts val="0"/>
              </a:spcAft>
              <a:buClr>
                <a:srgbClr val="000000"/>
              </a:buClr>
              <a:buSzPts val="3600"/>
              <a:buFont typeface="Arial"/>
              <a:buNone/>
            </a:pPr>
            <a:r>
              <a:rPr b="1" i="0" lang="es-CO" sz="4400" u="none" cap="none" strike="noStrike">
                <a:solidFill>
                  <a:schemeClr val="lt1"/>
                </a:solidFill>
                <a:latin typeface="Calibri"/>
                <a:ea typeface="Calibri"/>
                <a:cs typeface="Calibri"/>
                <a:sym typeface="Calibri"/>
              </a:rPr>
              <a:t>Objetivos Específicos</a:t>
            </a:r>
            <a:endParaRPr b="0" i="0" sz="1800" u="none" cap="none" strike="noStrike">
              <a:solidFill>
                <a:srgbClr val="000000"/>
              </a:solidFill>
              <a:latin typeface="Arial"/>
              <a:ea typeface="Arial"/>
              <a:cs typeface="Arial"/>
              <a:sym typeface="Arial"/>
            </a:endParaRPr>
          </a:p>
        </p:txBody>
      </p:sp>
      <p:sp>
        <p:nvSpPr>
          <p:cNvPr id="133" name="Google Shape;133;p6"/>
          <p:cNvSpPr txBox="1"/>
          <p:nvPr/>
        </p:nvSpPr>
        <p:spPr>
          <a:xfrm>
            <a:off x="274900" y="1791825"/>
            <a:ext cx="11586300" cy="4705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t/>
            </a:r>
            <a:endParaRPr b="0" i="0" sz="2800" u="none" cap="none" strike="noStrike">
              <a:solidFill>
                <a:schemeClr val="dk1"/>
              </a:solidFill>
              <a:latin typeface="Calibri"/>
              <a:ea typeface="Calibri"/>
              <a:cs typeface="Calibri"/>
              <a:sym typeface="Calibri"/>
            </a:endParaRPr>
          </a:p>
        </p:txBody>
      </p:sp>
      <p:sp>
        <p:nvSpPr>
          <p:cNvPr id="134" name="Google Shape;134;p6"/>
          <p:cNvSpPr txBox="1"/>
          <p:nvPr/>
        </p:nvSpPr>
        <p:spPr>
          <a:xfrm>
            <a:off x="545050" y="2164825"/>
            <a:ext cx="9771000" cy="3494100"/>
          </a:xfrm>
          <a:prstGeom prst="rect">
            <a:avLst/>
          </a:prstGeom>
          <a:noFill/>
          <a:ln>
            <a:noFill/>
          </a:ln>
        </p:spPr>
        <p:txBody>
          <a:bodyPr anchorCtr="0" anchor="t" bIns="91425" lIns="91425" spcFirstLastPara="1" rIns="91425" wrap="square" tIns="91425">
            <a:spAutoFit/>
          </a:bodyPr>
          <a:lstStyle/>
          <a:p>
            <a:pPr indent="-323850" lvl="0" marL="457200" rtl="0" algn="just">
              <a:lnSpc>
                <a:spcPct val="150000"/>
              </a:lnSpc>
              <a:spcBef>
                <a:spcPts val="600"/>
              </a:spcBef>
              <a:spcAft>
                <a:spcPts val="0"/>
              </a:spcAft>
              <a:buClr>
                <a:schemeClr val="dk1"/>
              </a:buClr>
              <a:buSzPts val="1500"/>
              <a:buFont typeface="Calibri"/>
              <a:buChar char="●"/>
            </a:pPr>
            <a:r>
              <a:rPr lang="es-CO" sz="1500">
                <a:solidFill>
                  <a:schemeClr val="dk1"/>
                </a:solidFill>
                <a:latin typeface="Calibri"/>
                <a:ea typeface="Calibri"/>
                <a:cs typeface="Calibri"/>
                <a:sym typeface="Calibri"/>
              </a:rPr>
              <a:t>Optimizar las ventas y tomas de pedidos, aumentando la rentabilidad de este, también permitirá realizar un seguimiento y análisis de las ventas, generando informes para cumplir con los objetivos establecidos por la empresa.</a:t>
            </a:r>
            <a:endParaRPr sz="1500">
              <a:solidFill>
                <a:schemeClr val="dk1"/>
              </a:solidFill>
              <a:latin typeface="Calibri"/>
              <a:ea typeface="Calibri"/>
              <a:cs typeface="Calibri"/>
              <a:sym typeface="Calibri"/>
            </a:endParaRPr>
          </a:p>
          <a:p>
            <a:pPr indent="-323850" lvl="0" marL="457200" rtl="0" algn="just">
              <a:lnSpc>
                <a:spcPct val="150000"/>
              </a:lnSpc>
              <a:spcBef>
                <a:spcPts val="600"/>
              </a:spcBef>
              <a:spcAft>
                <a:spcPts val="0"/>
              </a:spcAft>
              <a:buClr>
                <a:schemeClr val="dk1"/>
              </a:buClr>
              <a:buSzPts val="1500"/>
              <a:buFont typeface="Calibri"/>
              <a:buChar char="●"/>
            </a:pPr>
            <a:r>
              <a:rPr lang="es-CO" sz="1500">
                <a:solidFill>
                  <a:schemeClr val="dk1"/>
                </a:solidFill>
                <a:highlight>
                  <a:srgbClr val="FFFFFF"/>
                </a:highlight>
                <a:latin typeface="Calibri"/>
                <a:ea typeface="Calibri"/>
                <a:cs typeface="Calibri"/>
                <a:sym typeface="Calibri"/>
              </a:rPr>
              <a:t>Gestionar las entregas a domicilio para mejorar la experiencia del cliente ahorrando tiempo. Además, se busca permitir a la empresa agilizar sus operaciones, minimizar errores y maximizar la eficiencia en la logística de entrega. </a:t>
            </a:r>
            <a:endParaRPr sz="1500">
              <a:solidFill>
                <a:schemeClr val="dk1"/>
              </a:solidFill>
              <a:latin typeface="Calibri"/>
              <a:ea typeface="Calibri"/>
              <a:cs typeface="Calibri"/>
              <a:sym typeface="Calibri"/>
            </a:endParaRPr>
          </a:p>
          <a:p>
            <a:pPr indent="-323850" lvl="0" marL="457200" rtl="0" algn="just">
              <a:lnSpc>
                <a:spcPct val="150000"/>
              </a:lnSpc>
              <a:spcBef>
                <a:spcPts val="600"/>
              </a:spcBef>
              <a:spcAft>
                <a:spcPts val="0"/>
              </a:spcAft>
              <a:buClr>
                <a:schemeClr val="dk1"/>
              </a:buClr>
              <a:buSzPts val="1500"/>
              <a:buFont typeface="Calibri"/>
              <a:buChar char="●"/>
            </a:pPr>
            <a:r>
              <a:rPr lang="es-CO" sz="1500">
                <a:solidFill>
                  <a:schemeClr val="dk1"/>
                </a:solidFill>
                <a:highlight>
                  <a:srgbClr val="FFFFFF"/>
                </a:highlight>
                <a:latin typeface="Calibri"/>
                <a:ea typeface="Calibri"/>
                <a:cs typeface="Calibri"/>
                <a:sym typeface="Calibri"/>
              </a:rPr>
              <a:t>Controlar de manera precisa las entradas y salidas de insumos y llevar actualizado los productos disponibles y almacenados, permitiendo conocer los que necesitan ser reabastecidos y cuáles tienen mayor y menor demanda.</a:t>
            </a:r>
            <a:endParaRPr sz="1500">
              <a:solidFill>
                <a:schemeClr val="dk1"/>
              </a:solidFill>
              <a:latin typeface="Calibri"/>
              <a:ea typeface="Calibri"/>
              <a:cs typeface="Calibri"/>
              <a:sym typeface="Calibri"/>
            </a:endParaRPr>
          </a:p>
          <a:p>
            <a:pPr indent="-323850" lvl="0" marL="457200" rtl="0" algn="just">
              <a:lnSpc>
                <a:spcPct val="150000"/>
              </a:lnSpc>
              <a:spcBef>
                <a:spcPts val="1200"/>
              </a:spcBef>
              <a:spcAft>
                <a:spcPts val="1200"/>
              </a:spcAft>
              <a:buClr>
                <a:schemeClr val="dk1"/>
              </a:buClr>
              <a:buSzPts val="1500"/>
              <a:buFont typeface="Calibri"/>
              <a:buChar char="●"/>
            </a:pPr>
            <a:r>
              <a:rPr lang="es-CO" sz="1500">
                <a:solidFill>
                  <a:schemeClr val="dk1"/>
                </a:solidFill>
                <a:latin typeface="Calibri"/>
                <a:ea typeface="Calibri"/>
                <a:cs typeface="Calibri"/>
                <a:sym typeface="Calibri"/>
              </a:rPr>
              <a:t>Implementar un programa integral de lealtad y beneficios que incluya la creación de sistemas de puntos o recompensas por cada compra realizada, así como la recopilación sistemática de información sobre las preferencias de los clientes. </a:t>
            </a:r>
            <a:endParaRPr sz="1700">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7"/>
          <p:cNvSpPr txBox="1"/>
          <p:nvPr/>
        </p:nvSpPr>
        <p:spPr>
          <a:xfrm>
            <a:off x="2052537" y="2136338"/>
            <a:ext cx="8017568" cy="175428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5400"/>
              <a:buFont typeface="Arial"/>
              <a:buNone/>
            </a:pPr>
            <a:r>
              <a:rPr b="1" i="0" lang="es-CO" sz="5400" u="none" cap="none" strike="noStrike">
                <a:solidFill>
                  <a:srgbClr val="3F3F3F"/>
                </a:solidFill>
                <a:latin typeface="Work Sans"/>
                <a:ea typeface="Work Sans"/>
                <a:cs typeface="Work Sans"/>
                <a:sym typeface="Work Sans"/>
              </a:rPr>
              <a:t>Diagramas a nivel de diseño</a:t>
            </a:r>
            <a:endParaRPr b="1" i="0" sz="1400" u="none" cap="none" strike="noStrike">
              <a:solidFill>
                <a:srgbClr val="000000"/>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8"/>
          <p:cNvSpPr txBox="1"/>
          <p:nvPr>
            <p:ph type="title"/>
          </p:nvPr>
        </p:nvSpPr>
        <p:spPr>
          <a:xfrm>
            <a:off x="456236" y="110481"/>
            <a:ext cx="10515600" cy="1325563"/>
          </a:xfrm>
          <a:prstGeom prst="rect">
            <a:avLst/>
          </a:prstGeom>
          <a:noFill/>
          <a:ln>
            <a:noFill/>
          </a:ln>
        </p:spPr>
        <p:txBody>
          <a:bodyPr anchorCtr="0" anchor="ctr" bIns="45700" lIns="91425" spcFirstLastPara="1" rIns="91425" wrap="square" tIns="45700">
            <a:normAutofit/>
          </a:bodyPr>
          <a:lstStyle/>
          <a:p>
            <a:pPr indent="0" lvl="0" marL="0" marR="0" rtl="0" algn="l">
              <a:lnSpc>
                <a:spcPct val="100000"/>
              </a:lnSpc>
              <a:spcBef>
                <a:spcPts val="0"/>
              </a:spcBef>
              <a:spcAft>
                <a:spcPts val="0"/>
              </a:spcAft>
              <a:buClr>
                <a:srgbClr val="000000"/>
              </a:buClr>
              <a:buSzPts val="3600"/>
              <a:buFont typeface="Arial"/>
              <a:buNone/>
            </a:pPr>
            <a:r>
              <a:rPr b="1" lang="es-CO">
                <a:solidFill>
                  <a:schemeClr val="lt1"/>
                </a:solidFill>
              </a:rPr>
              <a:t>Diagrama de Componentes</a:t>
            </a:r>
            <a:endParaRPr b="0" i="0" sz="1800" u="none" cap="none" strike="noStrike">
              <a:solidFill>
                <a:srgbClr val="000000"/>
              </a:solidFill>
              <a:latin typeface="Arial"/>
              <a:ea typeface="Arial"/>
              <a:cs typeface="Arial"/>
              <a:sym typeface="Arial"/>
            </a:endParaRPr>
          </a:p>
        </p:txBody>
      </p:sp>
      <p:pic>
        <p:nvPicPr>
          <p:cNvPr id="146" name="Google Shape;146;p8"/>
          <p:cNvPicPr preferRelativeResize="0"/>
          <p:nvPr/>
        </p:nvPicPr>
        <p:blipFill rotWithShape="1">
          <a:blip r:embed="rId3">
            <a:alphaModFix/>
          </a:blip>
          <a:srcRect b="2347" l="0" r="0" t="20168"/>
          <a:stretch/>
        </p:blipFill>
        <p:spPr>
          <a:xfrm>
            <a:off x="445388" y="1573825"/>
            <a:ext cx="11301228" cy="5116793"/>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9"/>
          <p:cNvSpPr txBox="1"/>
          <p:nvPr>
            <p:ph type="title"/>
          </p:nvPr>
        </p:nvSpPr>
        <p:spPr>
          <a:xfrm>
            <a:off x="456236" y="110481"/>
            <a:ext cx="10515600" cy="1325563"/>
          </a:xfrm>
          <a:prstGeom prst="rect">
            <a:avLst/>
          </a:prstGeom>
          <a:noFill/>
          <a:ln>
            <a:noFill/>
          </a:ln>
        </p:spPr>
        <p:txBody>
          <a:bodyPr anchorCtr="0" anchor="ctr" bIns="45700" lIns="91425" spcFirstLastPara="1" rIns="91425" wrap="square" tIns="45700">
            <a:normAutofit/>
          </a:bodyPr>
          <a:lstStyle/>
          <a:p>
            <a:pPr indent="0" lvl="0" marL="0" marR="0" rtl="0" algn="l">
              <a:lnSpc>
                <a:spcPct val="100000"/>
              </a:lnSpc>
              <a:spcBef>
                <a:spcPts val="0"/>
              </a:spcBef>
              <a:spcAft>
                <a:spcPts val="0"/>
              </a:spcAft>
              <a:buClr>
                <a:srgbClr val="000000"/>
              </a:buClr>
              <a:buSzPts val="3600"/>
              <a:buFont typeface="Arial"/>
              <a:buNone/>
            </a:pPr>
            <a:r>
              <a:rPr b="1" i="0" lang="es-CO" sz="4400" u="none" cap="none" strike="noStrike">
                <a:solidFill>
                  <a:schemeClr val="lt1"/>
                </a:solidFill>
                <a:latin typeface="Calibri"/>
                <a:ea typeface="Calibri"/>
                <a:cs typeface="Calibri"/>
                <a:sym typeface="Calibri"/>
              </a:rPr>
              <a:t>Diagrama </a:t>
            </a:r>
            <a:r>
              <a:rPr b="1" lang="es-CO">
                <a:solidFill>
                  <a:schemeClr val="lt1"/>
                </a:solidFill>
              </a:rPr>
              <a:t>de Paquetes</a:t>
            </a:r>
            <a:r>
              <a:rPr b="1" i="0" lang="es-CO" sz="4400" u="none" cap="none" strike="noStrike">
                <a:solidFill>
                  <a:schemeClr val="lt1"/>
                </a:solidFill>
                <a:latin typeface="Calibri"/>
                <a:ea typeface="Calibri"/>
                <a:cs typeface="Calibri"/>
                <a:sym typeface="Calibri"/>
              </a:rPr>
              <a:t> </a:t>
            </a:r>
            <a:endParaRPr b="0" i="0" sz="1800" u="none" cap="none" strike="noStrike">
              <a:solidFill>
                <a:srgbClr val="000000"/>
              </a:solidFill>
              <a:latin typeface="Arial"/>
              <a:ea typeface="Arial"/>
              <a:cs typeface="Arial"/>
              <a:sym typeface="Arial"/>
            </a:endParaRPr>
          </a:p>
        </p:txBody>
      </p:sp>
      <p:pic>
        <p:nvPicPr>
          <p:cNvPr id="152" name="Google Shape;152;p9"/>
          <p:cNvPicPr preferRelativeResize="0"/>
          <p:nvPr/>
        </p:nvPicPr>
        <p:blipFill>
          <a:blip r:embed="rId3">
            <a:alphaModFix/>
          </a:blip>
          <a:stretch>
            <a:fillRect/>
          </a:stretch>
        </p:blipFill>
        <p:spPr>
          <a:xfrm>
            <a:off x="2192563" y="1546194"/>
            <a:ext cx="7806867" cy="5117157"/>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file>